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6"/>
  </p:notesMasterIdLst>
  <p:sldIdLst>
    <p:sldId id="343" r:id="rId2"/>
    <p:sldId id="316" r:id="rId3"/>
    <p:sldId id="338" r:id="rId4"/>
    <p:sldId id="289" r:id="rId5"/>
    <p:sldId id="321" r:id="rId6"/>
    <p:sldId id="322" r:id="rId7"/>
    <p:sldId id="319" r:id="rId8"/>
    <p:sldId id="262" r:id="rId9"/>
    <p:sldId id="339" r:id="rId10"/>
    <p:sldId id="325" r:id="rId11"/>
    <p:sldId id="300" r:id="rId12"/>
    <p:sldId id="265" r:id="rId13"/>
    <p:sldId id="331" r:id="rId14"/>
    <p:sldId id="347" r:id="rId15"/>
    <p:sldId id="342" r:id="rId16"/>
    <p:sldId id="346" r:id="rId17"/>
    <p:sldId id="345" r:id="rId18"/>
    <p:sldId id="336" r:id="rId19"/>
    <p:sldId id="337" r:id="rId20"/>
    <p:sldId id="344" r:id="rId21"/>
    <p:sldId id="315" r:id="rId22"/>
    <p:sldId id="320" r:id="rId23"/>
    <p:sldId id="348" r:id="rId24"/>
    <p:sldId id="34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 Ben" initials="GB" lastIdx="1" clrIdx="0">
    <p:extLst>
      <p:ext uri="{19B8F6BF-5375-455C-9EA6-DF929625EA0E}">
        <p15:presenceInfo xmlns:p15="http://schemas.microsoft.com/office/powerpoint/2012/main" userId="9cd13d13e32e9b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8F431C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56A0C-5974-3840-B9A9-092DBD06ADA4}" v="466" dt="2023-08-02T16:22:13.367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8"/>
    <p:restoredTop sz="94680"/>
  </p:normalViewPr>
  <p:slideViewPr>
    <p:cSldViewPr snapToGrid="0">
      <p:cViewPr varScale="1">
        <p:scale>
          <a:sx n="211" d="100"/>
          <a:sy n="211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 Guo" userId="9cd13d13e32e9b6c" providerId="LiveId" clId="{C7C56A0C-5974-3840-B9A9-092DBD06ADA4}"/>
    <pc:docChg chg="undo custSel addSld delSld modSld sldOrd">
      <pc:chgData name="Bin Guo" userId="9cd13d13e32e9b6c" providerId="LiveId" clId="{C7C56A0C-5974-3840-B9A9-092DBD06ADA4}" dt="2023-08-02T16:22:13.367" v="2958"/>
      <pc:docMkLst>
        <pc:docMk/>
      </pc:docMkLst>
      <pc:sldChg chg="modSp mod">
        <pc:chgData name="Bin Guo" userId="9cd13d13e32e9b6c" providerId="LiveId" clId="{C7C56A0C-5974-3840-B9A9-092DBD06ADA4}" dt="2023-08-02T14:33:41.437" v="2078" actId="6549"/>
        <pc:sldMkLst>
          <pc:docMk/>
          <pc:sldMk cId="3772401088" sldId="262"/>
        </pc:sldMkLst>
        <pc:spChg chg="mod">
          <ac:chgData name="Bin Guo" userId="9cd13d13e32e9b6c" providerId="LiveId" clId="{C7C56A0C-5974-3840-B9A9-092DBD06ADA4}" dt="2023-08-02T14:33:41.437" v="2078" actId="6549"/>
          <ac:spMkLst>
            <pc:docMk/>
            <pc:sldMk cId="3772401088" sldId="262"/>
            <ac:spMk id="9" creationId="{6457AD3F-C3D9-96F4-881D-41B0BBD18102}"/>
          </ac:spMkLst>
        </pc:spChg>
      </pc:sldChg>
      <pc:sldChg chg="addSp modSp mod modNotesTx">
        <pc:chgData name="Bin Guo" userId="9cd13d13e32e9b6c" providerId="LiveId" clId="{C7C56A0C-5974-3840-B9A9-092DBD06ADA4}" dt="2023-08-02T16:19:18.768" v="2827" actId="20577"/>
        <pc:sldMkLst>
          <pc:docMk/>
          <pc:sldMk cId="3323945992" sldId="265"/>
        </pc:sldMkLst>
        <pc:spChg chg="mod">
          <ac:chgData name="Bin Guo" userId="9cd13d13e32e9b6c" providerId="LiveId" clId="{C7C56A0C-5974-3840-B9A9-092DBD06ADA4}" dt="2023-08-02T16:15:22.734" v="2705" actId="1076"/>
          <ac:spMkLst>
            <pc:docMk/>
            <pc:sldMk cId="3323945992" sldId="265"/>
            <ac:spMk id="4" creationId="{D9CE7295-0AA5-B031-A741-36875CEB54CE}"/>
          </ac:spMkLst>
        </pc:spChg>
        <pc:spChg chg="mod">
          <ac:chgData name="Bin Guo" userId="9cd13d13e32e9b6c" providerId="LiveId" clId="{C7C56A0C-5974-3840-B9A9-092DBD06ADA4}" dt="2023-08-02T16:15:22.734" v="2705" actId="1076"/>
          <ac:spMkLst>
            <pc:docMk/>
            <pc:sldMk cId="3323945992" sldId="265"/>
            <ac:spMk id="5" creationId="{48A487B2-33F6-1BF5-9204-FE3FFF362B1A}"/>
          </ac:spMkLst>
        </pc:spChg>
        <pc:spChg chg="add mod">
          <ac:chgData name="Bin Guo" userId="9cd13d13e32e9b6c" providerId="LiveId" clId="{C7C56A0C-5974-3840-B9A9-092DBD06ADA4}" dt="2023-08-02T16:18:42.828" v="2817" actId="20577"/>
          <ac:spMkLst>
            <pc:docMk/>
            <pc:sldMk cId="3323945992" sldId="265"/>
            <ac:spMk id="6" creationId="{F22D8F2F-D240-BDF0-D965-76D90ED7193A}"/>
          </ac:spMkLst>
        </pc:spChg>
        <pc:spChg chg="mod">
          <ac:chgData name="Bin Guo" userId="9cd13d13e32e9b6c" providerId="LiveId" clId="{C7C56A0C-5974-3840-B9A9-092DBD06ADA4}" dt="2023-08-02T16:19:18.768" v="2827" actId="20577"/>
          <ac:spMkLst>
            <pc:docMk/>
            <pc:sldMk cId="3323945992" sldId="265"/>
            <ac:spMk id="11" creationId="{82782C8D-C6C2-4223-B062-F14249F4BB95}"/>
          </ac:spMkLst>
        </pc:spChg>
        <pc:picChg chg="mod modCrop">
          <ac:chgData name="Bin Guo" userId="9cd13d13e32e9b6c" providerId="LiveId" clId="{C7C56A0C-5974-3840-B9A9-092DBD06ADA4}" dt="2023-08-02T16:15:22.734" v="2705" actId="1076"/>
          <ac:picMkLst>
            <pc:docMk/>
            <pc:sldMk cId="3323945992" sldId="265"/>
            <ac:picMk id="8" creationId="{E4A62C63-805D-BB53-45FD-063420C13FDE}"/>
          </ac:picMkLst>
        </pc:picChg>
      </pc:sldChg>
      <pc:sldChg chg="addSp modSp modAnim">
        <pc:chgData name="Bin Guo" userId="9cd13d13e32e9b6c" providerId="LiveId" clId="{C7C56A0C-5974-3840-B9A9-092DBD06ADA4}" dt="2023-08-01T14:19:29.049" v="1965" actId="164"/>
        <pc:sldMkLst>
          <pc:docMk/>
          <pc:sldMk cId="811663323" sldId="300"/>
        </pc:sldMkLst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3" creationId="{0D676D23-F5C2-357B-B903-B66385406D55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4" creationId="{624858C1-8328-E837-2B16-0820E86094F6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7" creationId="{3BE6BC06-3196-A878-F3CE-CACF68BA01F9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8" creationId="{F27EDA3C-050C-954A-B0DF-1C87991E7F22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9" creationId="{4ABB8225-0D38-E03B-9EFD-0283A5AD3AB5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0" creationId="{256D0E8E-6870-D9EC-2DB0-240933BEBAE7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1" creationId="{FEBBBBF1-917D-522C-AB8D-E8F096DD1833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4" creationId="{2247AF5F-8E85-FE73-6CE8-91982F5FF3CB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5" creationId="{8C0A8933-8B91-C510-6E44-DE42ABCC44F6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6" creationId="{B0957C11-29CB-C9BB-272D-58407694468A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7" creationId="{5329AD1A-CE37-D41D-B8F5-AC49E92D63B0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8" creationId="{810285B1-BF51-2E9F-DB38-E7CF2D18A49B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19" creationId="{9BE49D80-603F-664C-45EE-2E7BD65FF308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0" creationId="{1D4546E0-ED3B-C588-A4AD-5B3235F877AE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2" creationId="{A920237F-6939-7955-B008-8A456524AAD8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3" creationId="{53793BC3-0A65-1904-A853-78CD861626C0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5" creationId="{089F88D2-52FD-BDC6-C328-37AF20CFC4EC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6" creationId="{83AD2AB6-4309-C793-5F14-B55970CC0606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7" creationId="{F2B9279E-9B5C-7643-8EB5-E3CF3AFB6B7F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8" creationId="{80886E78-EA30-E843-757E-8F3B1D499054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29" creationId="{638F19F1-FBB5-70DD-D068-161A13128D9F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32" creationId="{1B1BA6C5-7056-FAAF-D146-F0F33290FBF0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Bin Guo" userId="9cd13d13e32e9b6c" providerId="LiveId" clId="{C7C56A0C-5974-3840-B9A9-092DBD06ADA4}" dt="2023-08-01T14:19:29.049" v="1965" actId="164"/>
          <ac:spMkLst>
            <pc:docMk/>
            <pc:sldMk cId="811663323" sldId="300"/>
            <ac:spMk id="37" creationId="{DD00066B-011C-95FD-8CD3-DF1206941A28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Bin Guo" userId="9cd13d13e32e9b6c" providerId="LiveId" clId="{C7C56A0C-5974-3840-B9A9-092DBD06ADA4}" dt="2023-08-01T14:19:29.049" v="1965" actId="164"/>
          <ac:spMkLst>
            <pc:docMk/>
            <pc:sldMk cId="811663323" sldId="300"/>
            <ac:spMk id="41" creationId="{EF3D9159-3AD7-8A84-0757-2612D9D9BE86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47" creationId="{770322E3-F023-C47F-3F35-CAEE778A6870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48" creationId="{F8EA1B97-28A6-9C28-4027-36203314332B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50" creationId="{D537DA23-F72B-1D6A-F5D2-320FD33135CA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51" creationId="{E3F55508-5C8F-6DCE-9756-00A0473D8F35}"/>
          </ac:spMkLst>
        </pc:spChg>
        <pc:spChg chg="mod">
          <ac:chgData name="Bin Guo" userId="9cd13d13e32e9b6c" providerId="LiveId" clId="{C7C56A0C-5974-3840-B9A9-092DBD06ADA4}" dt="2023-08-01T14:19:18.424" v="1964" actId="164"/>
          <ac:spMkLst>
            <pc:docMk/>
            <pc:sldMk cId="811663323" sldId="300"/>
            <ac:spMk id="52" creationId="{26CEFED8-1FFF-1462-93A2-24574477014D}"/>
          </ac:spMkLst>
        </pc:spChg>
        <pc:grpChg chg="add mod">
          <ac:chgData name="Bin Guo" userId="9cd13d13e32e9b6c" providerId="LiveId" clId="{C7C56A0C-5974-3840-B9A9-092DBD06ADA4}" dt="2023-08-01T14:19:29.049" v="1965" actId="164"/>
          <ac:grpSpMkLst>
            <pc:docMk/>
            <pc:sldMk cId="811663323" sldId="300"/>
            <ac:grpSpMk id="35" creationId="{45954042-F14F-FDFC-ADA8-E40C664A2C24}"/>
          </ac:grpSpMkLst>
        </pc:grpChg>
        <pc:grpChg chg="add mod">
          <ac:chgData name="Bin Guo" userId="9cd13d13e32e9b6c" providerId="LiveId" clId="{C7C56A0C-5974-3840-B9A9-092DBD06ADA4}" dt="2023-08-01T14:19:29.049" v="1965" actId="164"/>
          <ac:grpSpMkLst>
            <pc:docMk/>
            <pc:sldMk cId="811663323" sldId="300"/>
            <ac:grpSpMk id="39" creationId="{6ECF3C22-24EF-85AD-B3A6-CDB9DCF66648}"/>
          </ac:grpSpMkLst>
        </pc:grp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5" creationId="{8A70CB27-DD2E-EC7B-B402-010356DF5BEB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6" creationId="{00682F65-70EB-21BE-CE54-548DD3B4E53C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12" creationId="{57D48878-F0FF-368D-D9C9-121EB781B26F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13" creationId="{D7F31081-99D8-01AC-E6F7-AF81B210880F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21" creationId="{E3F40E0F-75AA-552F-DCA3-DB831C6E255C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31" creationId="{60414E14-30C3-1DCB-3373-2ADBA41BC978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34" creationId="{B67AF333-0FBE-7A7F-5AC4-69D78E91BC0A}"/>
          </ac:cxnSpMkLst>
        </pc:cxnChg>
        <pc:cxnChg chg="mod">
          <ac:chgData name="Bin Guo" userId="9cd13d13e32e9b6c" providerId="LiveId" clId="{C7C56A0C-5974-3840-B9A9-092DBD06ADA4}" dt="2023-08-01T14:19:18.424" v="1964" actId="164"/>
          <ac:cxnSpMkLst>
            <pc:docMk/>
            <pc:sldMk cId="811663323" sldId="300"/>
            <ac:cxnSpMk id="36" creationId="{CB984A0C-0AD6-FAEB-E2F5-83F078E76C1E}"/>
          </ac:cxnSpMkLst>
        </pc:cxnChg>
      </pc:sldChg>
      <pc:sldChg chg="del">
        <pc:chgData name="Bin Guo" userId="9cd13d13e32e9b6c" providerId="LiveId" clId="{C7C56A0C-5974-3840-B9A9-092DBD06ADA4}" dt="2023-07-31T15:11:00.846" v="1528" actId="2696"/>
        <pc:sldMkLst>
          <pc:docMk/>
          <pc:sldMk cId="2412372645" sldId="315"/>
        </pc:sldMkLst>
      </pc:sldChg>
      <pc:sldChg chg="add">
        <pc:chgData name="Bin Guo" userId="9cd13d13e32e9b6c" providerId="LiveId" clId="{C7C56A0C-5974-3840-B9A9-092DBD06ADA4}" dt="2023-07-31T15:11:05.519" v="1529"/>
        <pc:sldMkLst>
          <pc:docMk/>
          <pc:sldMk cId="3549170403" sldId="315"/>
        </pc:sldMkLst>
      </pc:sldChg>
      <pc:sldChg chg="del">
        <pc:chgData name="Bin Guo" userId="9cd13d13e32e9b6c" providerId="LiveId" clId="{C7C56A0C-5974-3840-B9A9-092DBD06ADA4}" dt="2023-07-31T14:20:58.065" v="30" actId="2696"/>
        <pc:sldMkLst>
          <pc:docMk/>
          <pc:sldMk cId="2151780295" sldId="317"/>
        </pc:sldMkLst>
      </pc:sldChg>
      <pc:sldChg chg="addSp delSp modSp modAnim">
        <pc:chgData name="Bin Guo" userId="9cd13d13e32e9b6c" providerId="LiveId" clId="{C7C56A0C-5974-3840-B9A9-092DBD06ADA4}" dt="2023-08-02T16:04:48.078" v="2409"/>
        <pc:sldMkLst>
          <pc:docMk/>
          <pc:sldMk cId="674869494" sldId="319"/>
        </pc:sldMkLst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6" creationId="{9F42754F-732A-EFCD-0B7F-A6CE6FB925E9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8" creationId="{B85D8B5B-EEE5-D0B2-58F5-D5B2F3D1ECDC}"/>
          </ac:spMkLst>
        </pc:spChg>
        <pc:spChg chg="mod">
          <ac:chgData name="Bin Guo" userId="9cd13d13e32e9b6c" providerId="LiveId" clId="{C7C56A0C-5974-3840-B9A9-092DBD06ADA4}" dt="2023-08-02T16:04:11.190" v="2408" actId="164"/>
          <ac:spMkLst>
            <pc:docMk/>
            <pc:sldMk cId="674869494" sldId="319"/>
            <ac:spMk id="9" creationId="{CAA02CA1-AA65-A423-1AEF-05782B451B93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10" creationId="{0725C24A-AD09-97D2-C0AE-06A6F46D182A}"/>
          </ac:spMkLst>
        </pc:spChg>
        <pc:spChg chg="mod">
          <ac:chgData name="Bin Guo" userId="9cd13d13e32e9b6c" providerId="LiveId" clId="{C7C56A0C-5974-3840-B9A9-092DBD06ADA4}" dt="2023-08-02T16:04:11.190" v="2408" actId="164"/>
          <ac:spMkLst>
            <pc:docMk/>
            <pc:sldMk cId="674869494" sldId="319"/>
            <ac:spMk id="11" creationId="{34B4791B-E812-5E3E-3252-6E332BD4A20B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12" creationId="{0F9FAE0E-E32C-8902-EED9-F7DF14079261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13" creationId="{4E1511AB-2DE5-0E7F-9071-7CAE72E81355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14" creationId="{1DB581E8-E667-31D4-7FC5-FF417A3379C2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15" creationId="{FAFF7931-569B-AB5D-6DC7-7C98DB3ACF9C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16" creationId="{837E0EEF-83A6-7B92-8F6A-5118A88D230F}"/>
          </ac:spMkLst>
        </pc:spChg>
        <pc:spChg chg="mod">
          <ac:chgData name="Bin Guo" userId="9cd13d13e32e9b6c" providerId="LiveId" clId="{C7C56A0C-5974-3840-B9A9-092DBD06ADA4}" dt="2023-08-02T16:04:11.190" v="2408" actId="164"/>
          <ac:spMkLst>
            <pc:docMk/>
            <pc:sldMk cId="674869494" sldId="319"/>
            <ac:spMk id="19" creationId="{EB7DC748-C1A2-150F-B0FC-1CAFA3BE794D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30" creationId="{4E4F75A5-4097-B728-32E5-918F4E7F4054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32" creationId="{69BB8F07-F09C-EA36-863F-2993C4096D5A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34" creationId="{861CA76A-019E-4BDD-8242-0D059A4EF60D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36" creationId="{FAFF84EE-19EF-7665-D00A-21D44C8AFD18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38" creationId="{23E36D54-A381-69D8-ACCC-D7F4246930E2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40" creationId="{CC61F963-1F2C-692A-8AB1-75D3582A211A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42" creationId="{6B8C6F52-5713-35DA-479D-21F190D50E6D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62" creationId="{A544BA74-5815-5971-D499-54CB0C7663E4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64" creationId="{15524793-89FA-B1D8-4BD1-7124BC946734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66" creationId="{BC0A5292-621B-A113-6709-872F67472DD0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68" creationId="{A18549EA-0BAE-3470-B8CC-9D129A15EDE2}"/>
          </ac:spMkLst>
        </pc:spChg>
        <pc:spChg chg="mod topLvl">
          <ac:chgData name="Bin Guo" userId="9cd13d13e32e9b6c" providerId="LiveId" clId="{C7C56A0C-5974-3840-B9A9-092DBD06ADA4}" dt="2023-08-02T16:01:08.535" v="2397" actId="165"/>
          <ac:spMkLst>
            <pc:docMk/>
            <pc:sldMk cId="674869494" sldId="319"/>
            <ac:spMk id="70" creationId="{50F8B94B-1099-FA96-DAA6-4DD55D3ABCF4}"/>
          </ac:spMkLst>
        </pc:spChg>
        <pc:grpChg chg="add del mod">
          <ac:chgData name="Bin Guo" userId="9cd13d13e32e9b6c" providerId="LiveId" clId="{C7C56A0C-5974-3840-B9A9-092DBD06ADA4}" dt="2023-08-02T16:01:08.535" v="2397" actId="165"/>
          <ac:grpSpMkLst>
            <pc:docMk/>
            <pc:sldMk cId="674869494" sldId="319"/>
            <ac:grpSpMk id="23" creationId="{D1047C49-FBFA-00A3-B047-27720E6EAE4B}"/>
          </ac:grpSpMkLst>
        </pc:grpChg>
        <pc:grpChg chg="add mod">
          <ac:chgData name="Bin Guo" userId="9cd13d13e32e9b6c" providerId="LiveId" clId="{C7C56A0C-5974-3840-B9A9-092DBD06ADA4}" dt="2023-08-02T16:04:11.190" v="2408" actId="164"/>
          <ac:grpSpMkLst>
            <pc:docMk/>
            <pc:sldMk cId="674869494" sldId="319"/>
            <ac:grpSpMk id="24" creationId="{CC7E3C73-F8CA-4FA6-9495-2313C474AE46}"/>
          </ac:grpSpMkLst>
        </pc:grp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5" creationId="{1D4AED44-B888-4030-0BBD-87B949C032F6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17" creationId="{D6BF710B-516D-6D2B-D8B4-FE255BBFF621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18" creationId="{FD971AD3-65FA-7149-9393-12ABB08C79F1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20" creationId="{81981441-2C99-26C5-FA72-3A9551DCC9C0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22" creationId="{2681774C-E92E-CAEA-2522-50067954A619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26" creationId="{AC51062E-2180-76CA-8015-36BCF4974758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28" creationId="{86D7CD8A-5F59-90BF-1925-B3635FD682E1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44" creationId="{8823AD5A-E5B3-1318-CC74-147D17A62118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46" creationId="{99C41C75-E588-66E5-BA74-5A485E40F5EF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48" creationId="{A796B47A-A19D-FA3B-32AB-667B258CE5A0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50" creationId="{A4EE73FF-32E3-D4BC-0D15-ADBF83E293B7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52" creationId="{89BF6315-4AE3-5B63-B390-78EE9F2B5ACD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54" creationId="{5FA4CBFA-D0D2-1E18-8DDB-A3A3DF6108C6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56" creationId="{B533E55C-4F8C-415E-B260-94F8A6F5BB31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58" creationId="{983579E7-349A-A934-3042-40312EA4D2E0}"/>
          </ac:cxnSpMkLst>
        </pc:cxnChg>
        <pc:cxnChg chg="mod topLvl">
          <ac:chgData name="Bin Guo" userId="9cd13d13e32e9b6c" providerId="LiveId" clId="{C7C56A0C-5974-3840-B9A9-092DBD06ADA4}" dt="2023-08-02T16:01:08.535" v="2397" actId="165"/>
          <ac:cxnSpMkLst>
            <pc:docMk/>
            <pc:sldMk cId="674869494" sldId="319"/>
            <ac:cxnSpMk id="60" creationId="{3563305F-AD6D-C027-FFDC-48076B02D767}"/>
          </ac:cxnSpMkLst>
        </pc:cxnChg>
      </pc:sldChg>
      <pc:sldChg chg="add">
        <pc:chgData name="Bin Guo" userId="9cd13d13e32e9b6c" providerId="LiveId" clId="{C7C56A0C-5974-3840-B9A9-092DBD06ADA4}" dt="2023-07-31T15:11:05.519" v="1529"/>
        <pc:sldMkLst>
          <pc:docMk/>
          <pc:sldMk cId="1495857501" sldId="320"/>
        </pc:sldMkLst>
      </pc:sldChg>
      <pc:sldChg chg="del">
        <pc:chgData name="Bin Guo" userId="9cd13d13e32e9b6c" providerId="LiveId" clId="{C7C56A0C-5974-3840-B9A9-092DBD06ADA4}" dt="2023-07-31T15:11:00.846" v="1528" actId="2696"/>
        <pc:sldMkLst>
          <pc:docMk/>
          <pc:sldMk cId="1933726626" sldId="320"/>
        </pc:sldMkLst>
      </pc:sldChg>
      <pc:sldChg chg="modSp mod">
        <pc:chgData name="Bin Guo" userId="9cd13d13e32e9b6c" providerId="LiveId" clId="{C7C56A0C-5974-3840-B9A9-092DBD06ADA4}" dt="2023-08-02T14:34:08.790" v="2082" actId="403"/>
        <pc:sldMkLst>
          <pc:docMk/>
          <pc:sldMk cId="3201580023" sldId="322"/>
        </pc:sldMkLst>
        <pc:spChg chg="mod">
          <ac:chgData name="Bin Guo" userId="9cd13d13e32e9b6c" providerId="LiveId" clId="{C7C56A0C-5974-3840-B9A9-092DBD06ADA4}" dt="2023-08-02T14:34:08.790" v="2082" actId="403"/>
          <ac:spMkLst>
            <pc:docMk/>
            <pc:sldMk cId="3201580023" sldId="322"/>
            <ac:spMk id="4" creationId="{58A75C90-D5BB-A7EA-B62A-0AA56C2A1871}"/>
          </ac:spMkLst>
        </pc:spChg>
        <pc:spChg chg="mod">
          <ac:chgData name="Bin Guo" userId="9cd13d13e32e9b6c" providerId="LiveId" clId="{C7C56A0C-5974-3840-B9A9-092DBD06ADA4}" dt="2023-08-02T14:29:33.894" v="2044" actId="20577"/>
          <ac:spMkLst>
            <pc:docMk/>
            <pc:sldMk cId="3201580023" sldId="322"/>
            <ac:spMk id="6" creationId="{6ED438B5-0591-7EBA-001D-2061BBEA361A}"/>
          </ac:spMkLst>
        </pc:spChg>
      </pc:sldChg>
      <pc:sldChg chg="addSp modSp mod modAnim">
        <pc:chgData name="Bin Guo" userId="9cd13d13e32e9b6c" providerId="LiveId" clId="{C7C56A0C-5974-3840-B9A9-092DBD06ADA4}" dt="2023-08-02T16:11:53.426" v="2610"/>
        <pc:sldMkLst>
          <pc:docMk/>
          <pc:sldMk cId="1773579977" sldId="325"/>
        </pc:sldMkLst>
        <pc:spChg chg="mod">
          <ac:chgData name="Bin Guo" userId="9cd13d13e32e9b6c" providerId="LiveId" clId="{C7C56A0C-5974-3840-B9A9-092DBD06ADA4}" dt="2023-08-02T16:09:03.248" v="2509" actId="313"/>
          <ac:spMkLst>
            <pc:docMk/>
            <pc:sldMk cId="1773579977" sldId="325"/>
            <ac:spMk id="5" creationId="{2CCAC6C7-028C-FFD3-1C6F-D7CAB76544BD}"/>
          </ac:spMkLst>
        </pc:spChg>
        <pc:spChg chg="mod">
          <ac:chgData name="Bin Guo" userId="9cd13d13e32e9b6c" providerId="LiveId" clId="{C7C56A0C-5974-3840-B9A9-092DBD06ADA4}" dt="2023-08-02T16:08:25.563" v="2472" actId="404"/>
          <ac:spMkLst>
            <pc:docMk/>
            <pc:sldMk cId="1773579977" sldId="325"/>
            <ac:spMk id="7" creationId="{B9092152-F58C-2E46-68D3-1D54A4298564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8" creationId="{D0628F83-A5A0-B78E-38EA-A62E13E94A21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9" creationId="{C115F2FC-5553-79B1-4BA7-56AD28B8684A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10" creationId="{26F67BB3-90D5-D83A-9A66-45919D54F55B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11" creationId="{D1011952-156F-ED18-D2E9-2967BA8A465D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17" creationId="{DB43DB6D-959F-E56C-250D-035D75279802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18" creationId="{D4295C75-B8A8-D02F-69DE-6A41574D5F3B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19" creationId="{31DB6BF2-EE91-F5D8-981A-3E0CD3E6AB69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20" creationId="{410798AF-5702-2FF5-0325-662A8570B057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21" creationId="{96834F15-7CE0-5865-E69B-C145E6DDA6CD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22" creationId="{B3C9A29B-9932-B55D-65FF-F6E0E4EE54CC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23" creationId="{CCD56F70-9C1A-68DF-5B2C-C28E196E5E8B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33" creationId="{B11D4C3B-C79B-4A62-EF16-64EB226CC285}"/>
          </ac:spMkLst>
        </pc:spChg>
        <pc:spChg chg="add mod">
          <ac:chgData name="Bin Guo" userId="9cd13d13e32e9b6c" providerId="LiveId" clId="{C7C56A0C-5974-3840-B9A9-092DBD06ADA4}" dt="2023-08-02T16:11:41.098" v="2609" actId="207"/>
          <ac:spMkLst>
            <pc:docMk/>
            <pc:sldMk cId="1773579977" sldId="325"/>
            <ac:spMk id="34" creationId="{B53AD454-847C-0224-A4A3-4B83A2A52B33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45" creationId="{BC03BFF9-10BF-DB89-1BDA-3AB0C8C86877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50" creationId="{D9EEDDFF-7F37-69FB-7CB7-840CE8536068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51" creationId="{4EE05520-2FBB-67E1-EC72-E00A762A1695}"/>
          </ac:spMkLst>
        </pc:spChg>
        <pc:spChg chg="mod">
          <ac:chgData name="Bin Guo" userId="9cd13d13e32e9b6c" providerId="LiveId" clId="{C7C56A0C-5974-3840-B9A9-092DBD06ADA4}" dt="2023-08-01T16:00:11.071" v="1968" actId="164"/>
          <ac:spMkLst>
            <pc:docMk/>
            <pc:sldMk cId="1773579977" sldId="325"/>
            <ac:spMk id="55" creationId="{8BF57A35-884A-E3EA-45C6-FD5E60BACA42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56" creationId="{EB0B50ED-4D58-C1F6-0D6E-C363703AD64B}"/>
          </ac:spMkLst>
        </pc:spChg>
        <pc:spChg chg="mod">
          <ac:chgData name="Bin Guo" userId="9cd13d13e32e9b6c" providerId="LiveId" clId="{C7C56A0C-5974-3840-B9A9-092DBD06ADA4}" dt="2023-08-02T16:11:08.031" v="2603" actId="1076"/>
          <ac:spMkLst>
            <pc:docMk/>
            <pc:sldMk cId="1773579977" sldId="325"/>
            <ac:spMk id="63" creationId="{FEAAE1D4-249F-DFCC-B3D2-373FD60E1A2B}"/>
          </ac:spMkLst>
        </pc:spChg>
        <pc:spChg chg="mod">
          <ac:chgData name="Bin Guo" userId="9cd13d13e32e9b6c" providerId="LiveId" clId="{C7C56A0C-5974-3840-B9A9-092DBD06ADA4}" dt="2023-08-02T16:11:08.031" v="2603" actId="1076"/>
          <ac:spMkLst>
            <pc:docMk/>
            <pc:sldMk cId="1773579977" sldId="325"/>
            <ac:spMk id="64" creationId="{985AEED1-6320-BA59-5EB7-20BA138808E1}"/>
          </ac:spMkLst>
        </pc:spChg>
        <pc:spChg chg="mod">
          <ac:chgData name="Bin Guo" userId="9cd13d13e32e9b6c" providerId="LiveId" clId="{C7C56A0C-5974-3840-B9A9-092DBD06ADA4}" dt="2023-08-02T16:11:08.031" v="2603" actId="1076"/>
          <ac:spMkLst>
            <pc:docMk/>
            <pc:sldMk cId="1773579977" sldId="325"/>
            <ac:spMk id="65" creationId="{7E8E5741-46D4-7E71-D134-F8159C0DB77E}"/>
          </ac:spMkLst>
        </pc:spChg>
        <pc:spChg chg="mod">
          <ac:chgData name="Bin Guo" userId="9cd13d13e32e9b6c" providerId="LiveId" clId="{C7C56A0C-5974-3840-B9A9-092DBD06ADA4}" dt="2023-08-02T16:11:08.031" v="2603" actId="1076"/>
          <ac:spMkLst>
            <pc:docMk/>
            <pc:sldMk cId="1773579977" sldId="325"/>
            <ac:spMk id="66" creationId="{D910AE55-B506-9CCE-1DF5-7546A6E60FA8}"/>
          </ac:spMkLst>
        </pc:spChg>
        <pc:spChg chg="mod">
          <ac:chgData name="Bin Guo" userId="9cd13d13e32e9b6c" providerId="LiveId" clId="{C7C56A0C-5974-3840-B9A9-092DBD06ADA4}" dt="2023-08-02T16:11:08.031" v="2603" actId="1076"/>
          <ac:spMkLst>
            <pc:docMk/>
            <pc:sldMk cId="1773579977" sldId="325"/>
            <ac:spMk id="67" creationId="{B6917DB5-CD79-AFE8-DC37-ADF93F688B38}"/>
          </ac:spMkLst>
        </pc:spChg>
        <pc:spChg chg="mod">
          <ac:chgData name="Bin Guo" userId="9cd13d13e32e9b6c" providerId="LiveId" clId="{C7C56A0C-5974-3840-B9A9-092DBD06ADA4}" dt="2023-08-02T16:11:08.031" v="2603" actId="1076"/>
          <ac:spMkLst>
            <pc:docMk/>
            <pc:sldMk cId="1773579977" sldId="325"/>
            <ac:spMk id="68" creationId="{24AC2C1B-AF0E-107D-08A5-C0507CDE99E8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69" creationId="{36D2A615-CD1F-B175-61DF-047606F39B74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0" creationId="{E75DAFB3-87B5-8D9B-54DB-77ED511C0CF6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1" creationId="{AD975EE4-C600-5C3F-38BD-A5D65C6F9839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3" creationId="{9C92BEBE-8764-B7AB-C75E-7E9D8013BB46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4" creationId="{93333602-3B0E-D30F-E0FC-695DF0094282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5" creationId="{B6FF8F2D-942B-2BEE-4502-406566FF40BF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6" creationId="{3D6C5E7B-4696-9CF1-7364-DB75E15B8D58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7" creationId="{B1B91445-2295-9549-E4DB-2ECBF415AC8E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79" creationId="{9CFC2166-3F3F-232E-0A42-64B06A911A21}"/>
          </ac:spMkLst>
        </pc:spChg>
        <pc:spChg chg="mod">
          <ac:chgData name="Bin Guo" userId="9cd13d13e32e9b6c" providerId="LiveId" clId="{C7C56A0C-5974-3840-B9A9-092DBD06ADA4}" dt="2023-08-01T14:18:12.397" v="1963" actId="164"/>
          <ac:spMkLst>
            <pc:docMk/>
            <pc:sldMk cId="1773579977" sldId="325"/>
            <ac:spMk id="80" creationId="{00862E19-DBE5-5B42-EFDF-389EC62B5989}"/>
          </ac:spMkLst>
        </pc:spChg>
        <pc:grpChg chg="add mod">
          <ac:chgData name="Bin Guo" userId="9cd13d13e32e9b6c" providerId="LiveId" clId="{C7C56A0C-5974-3840-B9A9-092DBD06ADA4}" dt="2023-08-01T16:00:11.071" v="1968" actId="164"/>
          <ac:grpSpMkLst>
            <pc:docMk/>
            <pc:sldMk cId="1773579977" sldId="325"/>
            <ac:grpSpMk id="4" creationId="{D87795D1-6859-C2A6-E6EC-E4151B78228B}"/>
          </ac:grpSpMkLst>
        </pc:grpChg>
        <pc:grpChg chg="add mod">
          <ac:chgData name="Bin Guo" userId="9cd13d13e32e9b6c" providerId="LiveId" clId="{C7C56A0C-5974-3840-B9A9-092DBD06ADA4}" dt="2023-08-01T16:00:11.071" v="1968" actId="164"/>
          <ac:grpSpMkLst>
            <pc:docMk/>
            <pc:sldMk cId="1773579977" sldId="325"/>
            <ac:grpSpMk id="6" creationId="{9739CB44-C048-26F9-A1EB-472A7CC01353}"/>
          </ac:grpSpMkLst>
        </pc:grp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12" creationId="{FC772F5C-C151-85E9-B275-943F4F59C92C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13" creationId="{374D2C3E-4C71-6831-6914-53C60C24024D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14" creationId="{0255F8EC-EE04-F40C-9860-18C71946C6E9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15" creationId="{269239A2-FE87-1C91-7A6F-6EAB87474B91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16" creationId="{D8C83FB4-9965-D08B-22C7-8DC2D5DF0F59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24" creationId="{830D8510-448B-D4DD-1F85-3F93833C319B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25" creationId="{53792183-1CA4-E613-6338-4AFB8DF84FC8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26" creationId="{2C5425CE-86AF-8068-AC13-94D772D918B5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27" creationId="{526AAD98-7472-10DE-3421-AB9392263FA4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28" creationId="{A5168E73-1C25-31AD-9942-69710FDCB923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29" creationId="{ECE9D85E-C447-C8BF-F6D9-042B49710A47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30" creationId="{717832E6-8659-CB61-4B31-4EF38F79BFDA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31" creationId="{D92F8BC6-C941-656E-C5CE-B054CAF33DEE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32" creationId="{A9A5C8C3-4CB0-AB16-DDCC-110E5988C380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44" creationId="{AE678EF5-219E-6228-CD31-F762BB7B4D4C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46" creationId="{B3AB5EA9-C621-F401-679C-E76C2E4C9CE4}"/>
          </ac:cxnSpMkLst>
        </pc:cxnChg>
        <pc:cxnChg chg="mod">
          <ac:chgData name="Bin Guo" userId="9cd13d13e32e9b6c" providerId="LiveId" clId="{C7C56A0C-5974-3840-B9A9-092DBD06ADA4}" dt="2023-08-01T14:18:12.397" v="1963" actId="164"/>
          <ac:cxnSpMkLst>
            <pc:docMk/>
            <pc:sldMk cId="1773579977" sldId="325"/>
            <ac:cxnSpMk id="47" creationId="{D6FBD7EE-6EE6-DF87-D986-CA4D28871DC6}"/>
          </ac:cxnSpMkLst>
        </pc:cxnChg>
      </pc:sldChg>
      <pc:sldChg chg="modSp mod">
        <pc:chgData name="Bin Guo" userId="9cd13d13e32e9b6c" providerId="LiveId" clId="{C7C56A0C-5974-3840-B9A9-092DBD06ADA4}" dt="2023-07-31T16:14:40.965" v="1884" actId="14100"/>
        <pc:sldMkLst>
          <pc:docMk/>
          <pc:sldMk cId="698121012" sldId="331"/>
        </pc:sldMkLst>
        <pc:spChg chg="mod">
          <ac:chgData name="Bin Guo" userId="9cd13d13e32e9b6c" providerId="LiveId" clId="{C7C56A0C-5974-3840-B9A9-092DBD06ADA4}" dt="2023-07-31T16:14:02.783" v="1875" actId="14100"/>
          <ac:spMkLst>
            <pc:docMk/>
            <pc:sldMk cId="698121012" sldId="331"/>
            <ac:spMk id="5" creationId="{4BFB7CEC-FB70-20CA-8DEE-CC241C59E2A2}"/>
          </ac:spMkLst>
        </pc:spChg>
        <pc:spChg chg="mod">
          <ac:chgData name="Bin Guo" userId="9cd13d13e32e9b6c" providerId="LiveId" clId="{C7C56A0C-5974-3840-B9A9-092DBD06ADA4}" dt="2023-07-31T16:14:23.460" v="1879" actId="14100"/>
          <ac:spMkLst>
            <pc:docMk/>
            <pc:sldMk cId="698121012" sldId="331"/>
            <ac:spMk id="7" creationId="{35EC521F-2585-BBD8-4A38-19BA480CFA34}"/>
          </ac:spMkLst>
        </pc:spChg>
        <pc:spChg chg="mod">
          <ac:chgData name="Bin Guo" userId="9cd13d13e32e9b6c" providerId="LiveId" clId="{C7C56A0C-5974-3840-B9A9-092DBD06ADA4}" dt="2023-07-31T16:14:06.698" v="1876" actId="14100"/>
          <ac:spMkLst>
            <pc:docMk/>
            <pc:sldMk cId="698121012" sldId="331"/>
            <ac:spMk id="8" creationId="{B63E51F1-1957-E06D-4561-018CA77DE593}"/>
          </ac:spMkLst>
        </pc:spChg>
        <pc:spChg chg="mod">
          <ac:chgData name="Bin Guo" userId="9cd13d13e32e9b6c" providerId="LiveId" clId="{C7C56A0C-5974-3840-B9A9-092DBD06ADA4}" dt="2023-07-31T16:14:40.965" v="1884" actId="14100"/>
          <ac:spMkLst>
            <pc:docMk/>
            <pc:sldMk cId="698121012" sldId="331"/>
            <ac:spMk id="14" creationId="{AA4F7959-3273-4C2A-85C7-99FF0BE64B27}"/>
          </ac:spMkLst>
        </pc:spChg>
        <pc:spChg chg="mod">
          <ac:chgData name="Bin Guo" userId="9cd13d13e32e9b6c" providerId="LiveId" clId="{C7C56A0C-5974-3840-B9A9-092DBD06ADA4}" dt="2023-07-31T16:14:31.346" v="1881" actId="14100"/>
          <ac:spMkLst>
            <pc:docMk/>
            <pc:sldMk cId="698121012" sldId="331"/>
            <ac:spMk id="15" creationId="{6B4E7E37-357B-41B5-9467-8684E2265574}"/>
          </ac:spMkLst>
        </pc:spChg>
        <pc:spChg chg="mod">
          <ac:chgData name="Bin Guo" userId="9cd13d13e32e9b6c" providerId="LiveId" clId="{C7C56A0C-5974-3840-B9A9-092DBD06ADA4}" dt="2023-07-31T16:14:34.799" v="1882" actId="14100"/>
          <ac:spMkLst>
            <pc:docMk/>
            <pc:sldMk cId="698121012" sldId="331"/>
            <ac:spMk id="16" creationId="{6D3B09D8-9C6E-43DB-8A17-4A494743D097}"/>
          </ac:spMkLst>
        </pc:spChg>
        <pc:spChg chg="mod">
          <ac:chgData name="Bin Guo" userId="9cd13d13e32e9b6c" providerId="LiveId" clId="{C7C56A0C-5974-3840-B9A9-092DBD06ADA4}" dt="2023-07-31T16:14:37.861" v="1883" actId="14100"/>
          <ac:spMkLst>
            <pc:docMk/>
            <pc:sldMk cId="698121012" sldId="331"/>
            <ac:spMk id="18" creationId="{9C264316-1439-4087-9D9B-5AFA73C28B89}"/>
          </ac:spMkLst>
        </pc:spChg>
        <pc:spChg chg="mod">
          <ac:chgData name="Bin Guo" userId="9cd13d13e32e9b6c" providerId="LiveId" clId="{C7C56A0C-5974-3840-B9A9-092DBD06ADA4}" dt="2023-07-31T16:14:20.953" v="1878" actId="1076"/>
          <ac:spMkLst>
            <pc:docMk/>
            <pc:sldMk cId="698121012" sldId="331"/>
            <ac:spMk id="20" creationId="{442BBAD9-5947-CB70-4B31-BD96A291EF98}"/>
          </ac:spMkLst>
        </pc:spChg>
      </pc:sldChg>
      <pc:sldChg chg="delSp del mod delAnim">
        <pc:chgData name="Bin Guo" userId="9cd13d13e32e9b6c" providerId="LiveId" clId="{C7C56A0C-5974-3840-B9A9-092DBD06ADA4}" dt="2023-07-31T15:07:32.889" v="1449" actId="2696"/>
        <pc:sldMkLst>
          <pc:docMk/>
          <pc:sldMk cId="899641298" sldId="332"/>
        </pc:sldMkLst>
        <pc:spChg chg="del">
          <ac:chgData name="Bin Guo" userId="9cd13d13e32e9b6c" providerId="LiveId" clId="{C7C56A0C-5974-3840-B9A9-092DBD06ADA4}" dt="2023-07-31T14:23:03.224" v="32" actId="478"/>
          <ac:spMkLst>
            <pc:docMk/>
            <pc:sldMk cId="899641298" sldId="332"/>
            <ac:spMk id="7" creationId="{43A5BCAB-8CB3-6BC7-8A01-91B39D6B938A}"/>
          </ac:spMkLst>
        </pc:spChg>
        <pc:spChg chg="del">
          <ac:chgData name="Bin Guo" userId="9cd13d13e32e9b6c" providerId="LiveId" clId="{C7C56A0C-5974-3840-B9A9-092DBD06ADA4}" dt="2023-07-31T14:23:05.764" v="33" actId="478"/>
          <ac:spMkLst>
            <pc:docMk/>
            <pc:sldMk cId="899641298" sldId="332"/>
            <ac:spMk id="25" creationId="{13071E5E-9108-2BB0-A450-F6307C5889C5}"/>
          </ac:spMkLst>
        </pc:spChg>
      </pc:sldChg>
      <pc:sldChg chg="del">
        <pc:chgData name="Bin Guo" userId="9cd13d13e32e9b6c" providerId="LiveId" clId="{C7C56A0C-5974-3840-B9A9-092DBD06ADA4}" dt="2023-07-31T14:21:01.884" v="31" actId="2696"/>
        <pc:sldMkLst>
          <pc:docMk/>
          <pc:sldMk cId="2852259872" sldId="334"/>
        </pc:sldMkLst>
      </pc:sldChg>
      <pc:sldChg chg="modSp">
        <pc:chgData name="Bin Guo" userId="9cd13d13e32e9b6c" providerId="LiveId" clId="{C7C56A0C-5974-3840-B9A9-092DBD06ADA4}" dt="2023-08-02T16:06:29.495" v="2467"/>
        <pc:sldMkLst>
          <pc:docMk/>
          <pc:sldMk cId="2607972883" sldId="339"/>
        </pc:sldMkLst>
        <pc:spChg chg="mod">
          <ac:chgData name="Bin Guo" userId="9cd13d13e32e9b6c" providerId="LiveId" clId="{C7C56A0C-5974-3840-B9A9-092DBD06ADA4}" dt="2023-08-02T16:06:29.495" v="2467"/>
          <ac:spMkLst>
            <pc:docMk/>
            <pc:sldMk cId="2607972883" sldId="339"/>
            <ac:spMk id="7" creationId="{D4C44305-9C22-8655-2F9F-30F83D214261}"/>
          </ac:spMkLst>
        </pc:spChg>
      </pc:sldChg>
      <pc:sldChg chg="add del">
        <pc:chgData name="Bin Guo" userId="9cd13d13e32e9b6c" providerId="LiveId" clId="{C7C56A0C-5974-3840-B9A9-092DBD06ADA4}" dt="2023-07-31T14:19:58.300" v="29" actId="2696"/>
        <pc:sldMkLst>
          <pc:docMk/>
          <pc:sldMk cId="3987490918" sldId="340"/>
        </pc:sldMkLst>
      </pc:sldChg>
      <pc:sldChg chg="del">
        <pc:chgData name="Bin Guo" userId="9cd13d13e32e9b6c" providerId="LiveId" clId="{C7C56A0C-5974-3840-B9A9-092DBD06ADA4}" dt="2023-07-31T14:19:54.067" v="28" actId="2696"/>
        <pc:sldMkLst>
          <pc:docMk/>
          <pc:sldMk cId="2934364581" sldId="341"/>
        </pc:sldMkLst>
      </pc:sldChg>
      <pc:sldChg chg="addSp delSp modSp">
        <pc:chgData name="Bin Guo" userId="9cd13d13e32e9b6c" providerId="LiveId" clId="{C7C56A0C-5974-3840-B9A9-092DBD06ADA4}" dt="2023-08-01T14:30:39.906" v="1967"/>
        <pc:sldMkLst>
          <pc:docMk/>
          <pc:sldMk cId="2646248160" sldId="342"/>
        </pc:sldMkLst>
        <pc:spChg chg="mod">
          <ac:chgData name="Bin Guo" userId="9cd13d13e32e9b6c" providerId="LiveId" clId="{C7C56A0C-5974-3840-B9A9-092DBD06ADA4}" dt="2023-07-31T15:29:04.559" v="1871" actId="113"/>
          <ac:spMkLst>
            <pc:docMk/>
            <pc:sldMk cId="2646248160" sldId="342"/>
            <ac:spMk id="12" creationId="{4DF26E69-B360-33AA-A530-3035C1E9F7A8}"/>
          </ac:spMkLst>
        </pc:spChg>
        <pc:graphicFrameChg chg="add del mod">
          <ac:chgData name="Bin Guo" userId="9cd13d13e32e9b6c" providerId="LiveId" clId="{C7C56A0C-5974-3840-B9A9-092DBD06ADA4}" dt="2023-08-01T14:30:39.906" v="1967"/>
          <ac:graphicFrameMkLst>
            <pc:docMk/>
            <pc:sldMk cId="2646248160" sldId="342"/>
            <ac:graphicFrameMk id="2" creationId="{DB15B75D-53BB-6085-6458-52EFB96F6AF8}"/>
          </ac:graphicFrameMkLst>
        </pc:graphicFrameChg>
      </pc:sldChg>
      <pc:sldChg chg="modSp mod">
        <pc:chgData name="Bin Guo" userId="9cd13d13e32e9b6c" providerId="LiveId" clId="{C7C56A0C-5974-3840-B9A9-092DBD06ADA4}" dt="2023-08-02T14:27:48.920" v="2039" actId="404"/>
        <pc:sldMkLst>
          <pc:docMk/>
          <pc:sldMk cId="520545340" sldId="343"/>
        </pc:sldMkLst>
        <pc:spChg chg="mod">
          <ac:chgData name="Bin Guo" userId="9cd13d13e32e9b6c" providerId="LiveId" clId="{C7C56A0C-5974-3840-B9A9-092DBD06ADA4}" dt="2023-07-31T15:26:20.583" v="1852" actId="1076"/>
          <ac:spMkLst>
            <pc:docMk/>
            <pc:sldMk cId="520545340" sldId="343"/>
            <ac:spMk id="2" creationId="{00000000-0000-0000-0000-000000000000}"/>
          </ac:spMkLst>
        </pc:spChg>
        <pc:spChg chg="mod">
          <ac:chgData name="Bin Guo" userId="9cd13d13e32e9b6c" providerId="LiveId" clId="{C7C56A0C-5974-3840-B9A9-092DBD06ADA4}" dt="2023-08-02T14:27:48.920" v="2039" actId="404"/>
          <ac:spMkLst>
            <pc:docMk/>
            <pc:sldMk cId="520545340" sldId="343"/>
            <ac:spMk id="3" creationId="{00000000-0000-0000-0000-000000000000}"/>
          </ac:spMkLst>
        </pc:spChg>
        <pc:picChg chg="mod">
          <ac:chgData name="Bin Guo" userId="9cd13d13e32e9b6c" providerId="LiveId" clId="{C7C56A0C-5974-3840-B9A9-092DBD06ADA4}" dt="2023-07-31T15:26:42.509" v="1862" actId="1076"/>
          <ac:picMkLst>
            <pc:docMk/>
            <pc:sldMk cId="520545340" sldId="343"/>
            <ac:picMk id="4" creationId="{F15724B0-E579-B756-CD02-BB1C85C1109C}"/>
          </ac:picMkLst>
        </pc:picChg>
        <pc:picChg chg="mod">
          <ac:chgData name="Bin Guo" userId="9cd13d13e32e9b6c" providerId="LiveId" clId="{C7C56A0C-5974-3840-B9A9-092DBD06ADA4}" dt="2023-07-31T15:26:39.506" v="1860" actId="1076"/>
          <ac:picMkLst>
            <pc:docMk/>
            <pc:sldMk cId="520545340" sldId="343"/>
            <ac:picMk id="5" creationId="{1FBC20E1-6469-0580-BD56-EBBBEE93E6D6}"/>
          </ac:picMkLst>
        </pc:picChg>
      </pc:sldChg>
      <pc:sldChg chg="add">
        <pc:chgData name="Bin Guo" userId="9cd13d13e32e9b6c" providerId="LiveId" clId="{C7C56A0C-5974-3840-B9A9-092DBD06ADA4}" dt="2023-07-31T15:10:48.957" v="1527"/>
        <pc:sldMkLst>
          <pc:docMk/>
          <pc:sldMk cId="924516717" sldId="344"/>
        </pc:sldMkLst>
      </pc:sldChg>
      <pc:sldChg chg="del">
        <pc:chgData name="Bin Guo" userId="9cd13d13e32e9b6c" providerId="LiveId" clId="{C7C56A0C-5974-3840-B9A9-092DBD06ADA4}" dt="2023-07-31T15:10:44.052" v="1526" actId="2696"/>
        <pc:sldMkLst>
          <pc:docMk/>
          <pc:sldMk cId="4166135517" sldId="344"/>
        </pc:sldMkLst>
      </pc:sldChg>
      <pc:sldChg chg="modSp new mod ord modAnim modNotesTx">
        <pc:chgData name="Bin Guo" userId="9cd13d13e32e9b6c" providerId="LiveId" clId="{C7C56A0C-5974-3840-B9A9-092DBD06ADA4}" dt="2023-08-02T16:22:13.367" v="2958"/>
        <pc:sldMkLst>
          <pc:docMk/>
          <pc:sldMk cId="1598206883" sldId="345"/>
        </pc:sldMkLst>
        <pc:spChg chg="mod">
          <ac:chgData name="Bin Guo" userId="9cd13d13e32e9b6c" providerId="LiveId" clId="{C7C56A0C-5974-3840-B9A9-092DBD06ADA4}" dt="2023-08-02T14:42:28.021" v="2186" actId="20577"/>
          <ac:spMkLst>
            <pc:docMk/>
            <pc:sldMk cId="1598206883" sldId="345"/>
            <ac:spMk id="2" creationId="{FFB57D93-5E55-5386-1B87-F51723B0326F}"/>
          </ac:spMkLst>
        </pc:spChg>
        <pc:spChg chg="mod">
          <ac:chgData name="Bin Guo" userId="9cd13d13e32e9b6c" providerId="LiveId" clId="{C7C56A0C-5974-3840-B9A9-092DBD06ADA4}" dt="2023-08-02T15:56:18.521" v="2394" actId="20577"/>
          <ac:spMkLst>
            <pc:docMk/>
            <pc:sldMk cId="1598206883" sldId="345"/>
            <ac:spMk id="3" creationId="{13361885-4A0B-2D4D-590B-4B8013A68DB3}"/>
          </ac:spMkLst>
        </pc:spChg>
      </pc:sldChg>
      <pc:sldChg chg="del">
        <pc:chgData name="Bin Guo" userId="9cd13d13e32e9b6c" providerId="LiveId" clId="{C7C56A0C-5974-3840-B9A9-092DBD06ADA4}" dt="2023-07-31T14:18:06.100" v="0" actId="2696"/>
        <pc:sldMkLst>
          <pc:docMk/>
          <pc:sldMk cId="2364803376" sldId="346"/>
        </pc:sldMkLst>
      </pc:sldChg>
      <pc:sldChg chg="addSp delSp modSp new mod ord addAnim delAnim modAnim">
        <pc:chgData name="Bin Guo" userId="9cd13d13e32e9b6c" providerId="LiveId" clId="{C7C56A0C-5974-3840-B9A9-092DBD06ADA4}" dt="2023-07-31T15:18:02.720" v="1566"/>
        <pc:sldMkLst>
          <pc:docMk/>
          <pc:sldMk cId="2972699961" sldId="346"/>
        </pc:sldMkLst>
        <pc:spChg chg="del">
          <ac:chgData name="Bin Guo" userId="9cd13d13e32e9b6c" providerId="LiveId" clId="{C7C56A0C-5974-3840-B9A9-092DBD06ADA4}" dt="2023-07-31T14:42:09.820" v="520" actId="478"/>
          <ac:spMkLst>
            <pc:docMk/>
            <pc:sldMk cId="2972699961" sldId="346"/>
            <ac:spMk id="2" creationId="{0B53EA56-6320-7B7F-E904-3F72F986D429}"/>
          </ac:spMkLst>
        </pc:spChg>
        <pc:spChg chg="del">
          <ac:chgData name="Bin Guo" userId="9cd13d13e32e9b6c" providerId="LiveId" clId="{C7C56A0C-5974-3840-B9A9-092DBD06ADA4}" dt="2023-07-31T14:32:06.304" v="60"/>
          <ac:spMkLst>
            <pc:docMk/>
            <pc:sldMk cId="2972699961" sldId="346"/>
            <ac:spMk id="3" creationId="{0B3549ED-5FF0-5756-9B1C-C9A2B4E1FAFD}"/>
          </ac:spMkLst>
        </pc:spChg>
        <pc:spChg chg="add del mod">
          <ac:chgData name="Bin Guo" userId="9cd13d13e32e9b6c" providerId="LiveId" clId="{C7C56A0C-5974-3840-B9A9-092DBD06ADA4}" dt="2023-07-31T14:34:50.202" v="129"/>
          <ac:spMkLst>
            <pc:docMk/>
            <pc:sldMk cId="2972699961" sldId="346"/>
            <ac:spMk id="6" creationId="{724CD807-A6D3-3B72-6D7F-FACA87F1C0BC}"/>
          </ac:spMkLst>
        </pc:spChg>
        <pc:spChg chg="add mod">
          <ac:chgData name="Bin Guo" userId="9cd13d13e32e9b6c" providerId="LiveId" clId="{C7C56A0C-5974-3840-B9A9-092DBD06ADA4}" dt="2023-07-31T14:55:56.382" v="969" actId="20577"/>
          <ac:spMkLst>
            <pc:docMk/>
            <pc:sldMk cId="2972699961" sldId="346"/>
            <ac:spMk id="7" creationId="{B68FF0AB-B9C3-F1C0-2BAC-194ECC232D7B}"/>
          </ac:spMkLst>
        </pc:spChg>
        <pc:spChg chg="add mod">
          <ac:chgData name="Bin Guo" userId="9cd13d13e32e9b6c" providerId="LiveId" clId="{C7C56A0C-5974-3840-B9A9-092DBD06ADA4}" dt="2023-07-31T14:53:11.242" v="896" actId="1076"/>
          <ac:spMkLst>
            <pc:docMk/>
            <pc:sldMk cId="2972699961" sldId="346"/>
            <ac:spMk id="9" creationId="{FDBE10BE-D74F-4773-5108-A013DCF1EF21}"/>
          </ac:spMkLst>
        </pc:spChg>
        <pc:spChg chg="add mod">
          <ac:chgData name="Bin Guo" userId="9cd13d13e32e9b6c" providerId="LiveId" clId="{C7C56A0C-5974-3840-B9A9-092DBD06ADA4}" dt="2023-07-31T14:53:14.636" v="897" actId="571"/>
          <ac:spMkLst>
            <pc:docMk/>
            <pc:sldMk cId="2972699961" sldId="346"/>
            <ac:spMk id="10" creationId="{6A610B9B-EF9B-4DF5-6E87-062AA3989BF1}"/>
          </ac:spMkLst>
        </pc:spChg>
        <pc:spChg chg="add mod">
          <ac:chgData name="Bin Guo" userId="9cd13d13e32e9b6c" providerId="LiveId" clId="{C7C56A0C-5974-3840-B9A9-092DBD06ADA4}" dt="2023-07-31T14:53:19.559" v="898" actId="571"/>
          <ac:spMkLst>
            <pc:docMk/>
            <pc:sldMk cId="2972699961" sldId="346"/>
            <ac:spMk id="11" creationId="{176A734A-C778-4F86-785D-0723BBC11416}"/>
          </ac:spMkLst>
        </pc:spChg>
        <pc:spChg chg="add mod">
          <ac:chgData name="Bin Guo" userId="9cd13d13e32e9b6c" providerId="LiveId" clId="{C7C56A0C-5974-3840-B9A9-092DBD06ADA4}" dt="2023-07-31T14:53:23.035" v="899" actId="571"/>
          <ac:spMkLst>
            <pc:docMk/>
            <pc:sldMk cId="2972699961" sldId="346"/>
            <ac:spMk id="12" creationId="{66FFCABA-24FE-6738-2F51-663DE7369CA1}"/>
          </ac:spMkLst>
        </pc:spChg>
        <pc:spChg chg="add mod">
          <ac:chgData name="Bin Guo" userId="9cd13d13e32e9b6c" providerId="LiveId" clId="{C7C56A0C-5974-3840-B9A9-092DBD06ADA4}" dt="2023-07-31T14:53:31.312" v="900" actId="571"/>
          <ac:spMkLst>
            <pc:docMk/>
            <pc:sldMk cId="2972699961" sldId="346"/>
            <ac:spMk id="13" creationId="{3247D3B9-D5A3-CD7C-A7EC-5AC0AF9EA734}"/>
          </ac:spMkLst>
        </pc:spChg>
        <pc:spChg chg="add mod">
          <ac:chgData name="Bin Guo" userId="9cd13d13e32e9b6c" providerId="LiveId" clId="{C7C56A0C-5974-3840-B9A9-092DBD06ADA4}" dt="2023-07-31T14:53:33.993" v="901" actId="571"/>
          <ac:spMkLst>
            <pc:docMk/>
            <pc:sldMk cId="2972699961" sldId="346"/>
            <ac:spMk id="14" creationId="{BBCF7A6A-7E94-8928-9AFE-AEC1C253F93C}"/>
          </ac:spMkLst>
        </pc:spChg>
        <pc:spChg chg="add mod">
          <ac:chgData name="Bin Guo" userId="9cd13d13e32e9b6c" providerId="LiveId" clId="{C7C56A0C-5974-3840-B9A9-092DBD06ADA4}" dt="2023-07-31T14:53:51.980" v="902" actId="571"/>
          <ac:spMkLst>
            <pc:docMk/>
            <pc:sldMk cId="2972699961" sldId="346"/>
            <ac:spMk id="15" creationId="{5C0575AF-363C-4798-A81F-5B33AC1F3E1A}"/>
          </ac:spMkLst>
        </pc:spChg>
        <pc:spChg chg="add mod">
          <ac:chgData name="Bin Guo" userId="9cd13d13e32e9b6c" providerId="LiveId" clId="{C7C56A0C-5974-3840-B9A9-092DBD06ADA4}" dt="2023-07-31T14:53:54.648" v="903" actId="571"/>
          <ac:spMkLst>
            <pc:docMk/>
            <pc:sldMk cId="2972699961" sldId="346"/>
            <ac:spMk id="16" creationId="{8085D62F-5041-2265-DE05-90C3805C1514}"/>
          </ac:spMkLst>
        </pc:spChg>
        <pc:spChg chg="add mod">
          <ac:chgData name="Bin Guo" userId="9cd13d13e32e9b6c" providerId="LiveId" clId="{C7C56A0C-5974-3840-B9A9-092DBD06ADA4}" dt="2023-07-31T14:53:58.314" v="904" actId="571"/>
          <ac:spMkLst>
            <pc:docMk/>
            <pc:sldMk cId="2972699961" sldId="346"/>
            <ac:spMk id="17" creationId="{5F6E6BAA-A392-9EA8-38C3-8954E8550F55}"/>
          </ac:spMkLst>
        </pc:spChg>
        <pc:spChg chg="add mod">
          <ac:chgData name="Bin Guo" userId="9cd13d13e32e9b6c" providerId="LiveId" clId="{C7C56A0C-5974-3840-B9A9-092DBD06ADA4}" dt="2023-07-31T14:54:00.171" v="905" actId="571"/>
          <ac:spMkLst>
            <pc:docMk/>
            <pc:sldMk cId="2972699961" sldId="346"/>
            <ac:spMk id="18" creationId="{7D88F004-1478-82A2-2C15-45CB9C1EF336}"/>
          </ac:spMkLst>
        </pc:spChg>
        <pc:spChg chg="add mod">
          <ac:chgData name="Bin Guo" userId="9cd13d13e32e9b6c" providerId="LiveId" clId="{C7C56A0C-5974-3840-B9A9-092DBD06ADA4}" dt="2023-07-31T14:54:06.640" v="906" actId="571"/>
          <ac:spMkLst>
            <pc:docMk/>
            <pc:sldMk cId="2972699961" sldId="346"/>
            <ac:spMk id="19" creationId="{0DBA1ABC-66C2-3FB3-CC4B-DC4442C1F4EF}"/>
          </ac:spMkLst>
        </pc:spChg>
        <pc:spChg chg="add mod">
          <ac:chgData name="Bin Guo" userId="9cd13d13e32e9b6c" providerId="LiveId" clId="{C7C56A0C-5974-3840-B9A9-092DBD06ADA4}" dt="2023-07-31T14:54:08.463" v="907" actId="571"/>
          <ac:spMkLst>
            <pc:docMk/>
            <pc:sldMk cId="2972699961" sldId="346"/>
            <ac:spMk id="20" creationId="{5B5ABB49-E4B7-A531-7E5A-8ECD1BB769A6}"/>
          </ac:spMkLst>
        </pc:spChg>
        <pc:spChg chg="add mod">
          <ac:chgData name="Bin Guo" userId="9cd13d13e32e9b6c" providerId="LiveId" clId="{C7C56A0C-5974-3840-B9A9-092DBD06ADA4}" dt="2023-07-31T14:54:21.684" v="914" actId="1035"/>
          <ac:spMkLst>
            <pc:docMk/>
            <pc:sldMk cId="2972699961" sldId="346"/>
            <ac:spMk id="21" creationId="{8D9CAA80-0040-0D5F-9884-5AAE29BD2BAB}"/>
          </ac:spMkLst>
        </pc:spChg>
        <pc:spChg chg="add mod">
          <ac:chgData name="Bin Guo" userId="9cd13d13e32e9b6c" providerId="LiveId" clId="{C7C56A0C-5974-3840-B9A9-092DBD06ADA4}" dt="2023-07-31T14:54:16.942" v="911" actId="1076"/>
          <ac:spMkLst>
            <pc:docMk/>
            <pc:sldMk cId="2972699961" sldId="346"/>
            <ac:spMk id="22" creationId="{04DA40A4-7D50-5E71-BAC7-E85E845DD6E2}"/>
          </ac:spMkLst>
        </pc:spChg>
        <pc:spChg chg="add mod">
          <ac:chgData name="Bin Guo" userId="9cd13d13e32e9b6c" providerId="LiveId" clId="{C7C56A0C-5974-3840-B9A9-092DBD06ADA4}" dt="2023-07-31T14:54:27.665" v="915" actId="571"/>
          <ac:spMkLst>
            <pc:docMk/>
            <pc:sldMk cId="2972699961" sldId="346"/>
            <ac:spMk id="23" creationId="{9F45D125-6E46-D65E-AE5B-38FF9054A18F}"/>
          </ac:spMkLst>
        </pc:spChg>
        <pc:spChg chg="add del mod">
          <ac:chgData name="Bin Guo" userId="9cd13d13e32e9b6c" providerId="LiveId" clId="{C7C56A0C-5974-3840-B9A9-092DBD06ADA4}" dt="2023-07-31T14:57:24.252" v="979" actId="478"/>
          <ac:spMkLst>
            <pc:docMk/>
            <pc:sldMk cId="2972699961" sldId="346"/>
            <ac:spMk id="24" creationId="{AB352673-6CA0-7840-E6DF-0CF0F2ECB99E}"/>
          </ac:spMkLst>
        </pc:spChg>
        <pc:graphicFrameChg chg="add mod modGraphic">
          <ac:chgData name="Bin Guo" userId="9cd13d13e32e9b6c" providerId="LiveId" clId="{C7C56A0C-5974-3840-B9A9-092DBD06ADA4}" dt="2023-07-31T14:42:50.105" v="532" actId="1076"/>
          <ac:graphicFrameMkLst>
            <pc:docMk/>
            <pc:sldMk cId="2972699961" sldId="346"/>
            <ac:graphicFrameMk id="8" creationId="{A39271EE-A236-E9B3-3210-1AEA49D6229F}"/>
          </ac:graphicFrameMkLst>
        </pc:graphicFrameChg>
        <pc:picChg chg="add mod">
          <ac:chgData name="Bin Guo" userId="9cd13d13e32e9b6c" providerId="LiveId" clId="{C7C56A0C-5974-3840-B9A9-092DBD06ADA4}" dt="2023-07-31T14:52:10.179" v="887" actId="1076"/>
          <ac:picMkLst>
            <pc:docMk/>
            <pc:sldMk cId="2972699961" sldId="346"/>
            <ac:picMk id="5" creationId="{BEF92098-AC96-2589-B598-0EB6EAAC4203}"/>
          </ac:picMkLst>
        </pc:picChg>
      </pc:sldChg>
      <pc:sldChg chg="del">
        <pc:chgData name="Bin Guo" userId="9cd13d13e32e9b6c" providerId="LiveId" clId="{C7C56A0C-5974-3840-B9A9-092DBD06ADA4}" dt="2023-07-31T14:19:36.373" v="22" actId="2696"/>
        <pc:sldMkLst>
          <pc:docMk/>
          <pc:sldMk cId="79220205" sldId="347"/>
        </pc:sldMkLst>
      </pc:sldChg>
      <pc:sldChg chg="addSp delSp modSp new mod ord modAnim">
        <pc:chgData name="Bin Guo" userId="9cd13d13e32e9b6c" providerId="LiveId" clId="{C7C56A0C-5974-3840-B9A9-092DBD06ADA4}" dt="2023-08-02T16:21:37.420" v="2957" actId="20577"/>
        <pc:sldMkLst>
          <pc:docMk/>
          <pc:sldMk cId="2402747708" sldId="347"/>
        </pc:sldMkLst>
        <pc:spChg chg="mod">
          <ac:chgData name="Bin Guo" userId="9cd13d13e32e9b6c" providerId="LiveId" clId="{C7C56A0C-5974-3840-B9A9-092DBD06ADA4}" dt="2023-07-31T15:08:12.809" v="1520" actId="20577"/>
          <ac:spMkLst>
            <pc:docMk/>
            <pc:sldMk cId="2402747708" sldId="347"/>
            <ac:spMk id="2" creationId="{B4816042-7C7F-A2FA-E3F4-E68A34BC8D38}"/>
          </ac:spMkLst>
        </pc:spChg>
        <pc:spChg chg="del">
          <ac:chgData name="Bin Guo" userId="9cd13d13e32e9b6c" providerId="LiveId" clId="{C7C56A0C-5974-3840-B9A9-092DBD06ADA4}" dt="2023-07-31T15:08:51.191" v="1521"/>
          <ac:spMkLst>
            <pc:docMk/>
            <pc:sldMk cId="2402747708" sldId="347"/>
            <ac:spMk id="3" creationId="{698AEEB3-9746-0C5D-A93F-CD0C1878D5CC}"/>
          </ac:spMkLst>
        </pc:spChg>
        <pc:spChg chg="add mod">
          <ac:chgData name="Bin Guo" userId="9cd13d13e32e9b6c" providerId="LiveId" clId="{C7C56A0C-5974-3840-B9A9-092DBD06ADA4}" dt="2023-08-02T16:21:37.420" v="2957" actId="20577"/>
          <ac:spMkLst>
            <pc:docMk/>
            <pc:sldMk cId="2402747708" sldId="347"/>
            <ac:spMk id="3" creationId="{C0A4DA8B-6C00-B6D1-4889-1D8BB115BDE5}"/>
          </ac:spMkLst>
        </pc:spChg>
        <pc:spChg chg="add mod">
          <ac:chgData name="Bin Guo" userId="9cd13d13e32e9b6c" providerId="LiveId" clId="{C7C56A0C-5974-3840-B9A9-092DBD06ADA4}" dt="2023-07-31T15:28:18.353" v="1863" actId="207"/>
          <ac:spMkLst>
            <pc:docMk/>
            <pc:sldMk cId="2402747708" sldId="347"/>
            <ac:spMk id="6" creationId="{B871C742-77C7-4534-390B-EBB53F265E2C}"/>
          </ac:spMkLst>
        </pc:spChg>
        <pc:picChg chg="add mod modCrop">
          <ac:chgData name="Bin Guo" userId="9cd13d13e32e9b6c" providerId="LiveId" clId="{C7C56A0C-5974-3840-B9A9-092DBD06ADA4}" dt="2023-08-02T14:39:45.068" v="2156" actId="1076"/>
          <ac:picMkLst>
            <pc:docMk/>
            <pc:sldMk cId="2402747708" sldId="347"/>
            <ac:picMk id="5" creationId="{2667110F-247D-F270-DD3C-A81D88135A8A}"/>
          </ac:picMkLst>
        </pc:picChg>
      </pc:sldChg>
      <pc:sldChg chg="addSp delSp modSp new mod ord modAnim">
        <pc:chgData name="Bin Guo" userId="9cd13d13e32e9b6c" providerId="LiveId" clId="{C7C56A0C-5974-3840-B9A9-092DBD06ADA4}" dt="2023-08-01T16:44:38.313" v="1970" actId="20578"/>
        <pc:sldMkLst>
          <pc:docMk/>
          <pc:sldMk cId="2347858560" sldId="348"/>
        </pc:sldMkLst>
        <pc:spChg chg="del">
          <ac:chgData name="Bin Guo" userId="9cd13d13e32e9b6c" providerId="LiveId" clId="{C7C56A0C-5974-3840-B9A9-092DBD06ADA4}" dt="2023-08-01T13:32:28.291" v="1891" actId="478"/>
          <ac:spMkLst>
            <pc:docMk/>
            <pc:sldMk cId="2347858560" sldId="348"/>
            <ac:spMk id="2" creationId="{D85C8370-B139-04C3-9786-A32FA7773757}"/>
          </ac:spMkLst>
        </pc:spChg>
        <pc:spChg chg="del">
          <ac:chgData name="Bin Guo" userId="9cd13d13e32e9b6c" providerId="LiveId" clId="{C7C56A0C-5974-3840-B9A9-092DBD06ADA4}" dt="2023-08-01T13:32:27.010" v="1890" actId="478"/>
          <ac:spMkLst>
            <pc:docMk/>
            <pc:sldMk cId="2347858560" sldId="348"/>
            <ac:spMk id="3" creationId="{4A22A9DB-4D8A-3B9F-64E1-A20EF24A1930}"/>
          </ac:spMkLst>
        </pc:spChg>
        <pc:spChg chg="del">
          <ac:chgData name="Bin Guo" userId="9cd13d13e32e9b6c" providerId="LiveId" clId="{C7C56A0C-5974-3840-B9A9-092DBD06ADA4}" dt="2023-08-01T13:32:30.074" v="1892" actId="478"/>
          <ac:spMkLst>
            <pc:docMk/>
            <pc:sldMk cId="2347858560" sldId="348"/>
            <ac:spMk id="4" creationId="{CFA3EA43-DDA6-9F80-5062-00E9495696F2}"/>
          </ac:spMkLst>
        </pc:spChg>
        <pc:spChg chg="del mod">
          <ac:chgData name="Bin Guo" userId="9cd13d13e32e9b6c" providerId="LiveId" clId="{C7C56A0C-5974-3840-B9A9-092DBD06ADA4}" dt="2023-08-01T13:32:54.229" v="1899" actId="478"/>
          <ac:spMkLst>
            <pc:docMk/>
            <pc:sldMk cId="2347858560" sldId="348"/>
            <ac:spMk id="7" creationId="{DB29773F-B5A8-7D3C-8824-32438EA4A8AE}"/>
          </ac:spMkLst>
        </pc:spChg>
        <pc:spChg chg="del mod">
          <ac:chgData name="Bin Guo" userId="9cd13d13e32e9b6c" providerId="LiveId" clId="{C7C56A0C-5974-3840-B9A9-092DBD06ADA4}" dt="2023-08-01T13:32:49.084" v="1898" actId="478"/>
          <ac:spMkLst>
            <pc:docMk/>
            <pc:sldMk cId="2347858560" sldId="348"/>
            <ac:spMk id="8" creationId="{FAD17DB4-4B84-23E1-25F4-44C8D1042F56}"/>
          </ac:spMkLst>
        </pc:spChg>
        <pc:spChg chg="add del 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9" creationId="{60A01C73-8D10-446D-61E7-08BAFE48852E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10" creationId="{EC0AFB17-11C2-E89A-C325-E605A776B970}"/>
          </ac:spMkLst>
        </pc:spChg>
        <pc:spChg chg="add del 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11" creationId="{8BB9F631-BDA5-D7E4-E2B4-89A2159151AF}"/>
          </ac:spMkLst>
        </pc:spChg>
        <pc:spChg chg="add del 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12" creationId="{C08F0DBB-A91C-DCEA-A3CE-807AE210D9ED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19" creationId="{15258DB8-2B7F-C544-8210-554C887914D6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20" creationId="{5E0D2AAF-8879-051A-FB50-D91A47EDE891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21" creationId="{63D5C5C1-CF04-278F-1E55-30BC3B3142C1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22" creationId="{B441C1D3-B685-2022-47CB-7B52F75BE665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23" creationId="{1A7FA0E6-B0D3-4EBF-34A4-DD85B947A5DC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24" creationId="{745C1ADC-684C-402B-71B5-2919E32BBC43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25" creationId="{6A45D70D-2D09-267F-1433-29A6402942DA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35" creationId="{AD0DF0C1-DDBF-7E58-54A8-48ECD5A73D33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36" creationId="{955E9C95-5BB4-EC42-81FF-313B97A15C8B}"/>
          </ac:spMkLst>
        </pc:spChg>
        <pc:spChg chg="mod topLvl">
          <ac:chgData name="Bin Guo" userId="9cd13d13e32e9b6c" providerId="LiveId" clId="{C7C56A0C-5974-3840-B9A9-092DBD06ADA4}" dt="2023-08-01T13:37:19.435" v="1952" actId="164"/>
          <ac:spMkLst>
            <pc:docMk/>
            <pc:sldMk cId="2347858560" sldId="348"/>
            <ac:spMk id="37" creationId="{3454AB9D-283A-F366-F724-56898C61D029}"/>
          </ac:spMkLst>
        </pc:spChg>
        <pc:spChg chg="del mod">
          <ac:chgData name="Bin Guo" userId="9cd13d13e32e9b6c" providerId="LiveId" clId="{C7C56A0C-5974-3840-B9A9-092DBD06ADA4}" dt="2023-08-01T13:32:54.229" v="1899" actId="478"/>
          <ac:spMkLst>
            <pc:docMk/>
            <pc:sldMk cId="2347858560" sldId="348"/>
            <ac:spMk id="38" creationId="{667F6D6D-2984-2389-2DB2-11E22AF65395}"/>
          </ac:spMkLst>
        </pc:spChg>
        <pc:spChg chg="del mod topLvl">
          <ac:chgData name="Bin Guo" userId="9cd13d13e32e9b6c" providerId="LiveId" clId="{C7C56A0C-5974-3840-B9A9-092DBD06ADA4}" dt="2023-08-01T13:33:44.391" v="1913" actId="478"/>
          <ac:spMkLst>
            <pc:docMk/>
            <pc:sldMk cId="2347858560" sldId="348"/>
            <ac:spMk id="39" creationId="{D57282BE-B7F0-2963-BD14-7B6C3F5B158B}"/>
          </ac:spMkLst>
        </pc:spChg>
        <pc:spChg chg="del mod topLvl">
          <ac:chgData name="Bin Guo" userId="9cd13d13e32e9b6c" providerId="LiveId" clId="{C7C56A0C-5974-3840-B9A9-092DBD06ADA4}" dt="2023-08-01T13:34:22.035" v="1921" actId="478"/>
          <ac:spMkLst>
            <pc:docMk/>
            <pc:sldMk cId="2347858560" sldId="348"/>
            <ac:spMk id="41" creationId="{6A7E8CF2-0B81-961F-7B43-C4EAE5207E1E}"/>
          </ac:spMkLst>
        </pc:spChg>
        <pc:spChg chg="del mod topLvl">
          <ac:chgData name="Bin Guo" userId="9cd13d13e32e9b6c" providerId="LiveId" clId="{C7C56A0C-5974-3840-B9A9-092DBD06ADA4}" dt="2023-08-01T13:34:23.847" v="1923" actId="478"/>
          <ac:spMkLst>
            <pc:docMk/>
            <pc:sldMk cId="2347858560" sldId="348"/>
            <ac:spMk id="42" creationId="{B58C15E6-6F5C-A543-8A50-4D821ED25701}"/>
          </ac:spMkLst>
        </pc:spChg>
        <pc:spChg chg="del mod topLvl">
          <ac:chgData name="Bin Guo" userId="9cd13d13e32e9b6c" providerId="LiveId" clId="{C7C56A0C-5974-3840-B9A9-092DBD06ADA4}" dt="2023-08-01T13:34:30.067" v="1927" actId="478"/>
          <ac:spMkLst>
            <pc:docMk/>
            <pc:sldMk cId="2347858560" sldId="348"/>
            <ac:spMk id="43" creationId="{C4D316CF-C2E8-1634-610A-8C7DAA5A147D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45" creationId="{93C0106E-8CB3-052A-68C2-707772F18E02}"/>
          </ac:spMkLst>
        </pc:spChg>
        <pc:spChg chg="del mod">
          <ac:chgData name="Bin Guo" userId="9cd13d13e32e9b6c" providerId="LiveId" clId="{C7C56A0C-5974-3840-B9A9-092DBD06ADA4}" dt="2023-08-01T13:34:09.857" v="1916" actId="478"/>
          <ac:spMkLst>
            <pc:docMk/>
            <pc:sldMk cId="2347858560" sldId="348"/>
            <ac:spMk id="46" creationId="{AD0C134A-1B28-AD16-4403-635E46F9EDF2}"/>
          </ac:spMkLst>
        </pc:spChg>
        <pc:spChg chg="mod">
          <ac:chgData name="Bin Guo" userId="9cd13d13e32e9b6c" providerId="LiveId" clId="{C7C56A0C-5974-3840-B9A9-092DBD06ADA4}" dt="2023-08-01T13:37:05.405" v="1945"/>
          <ac:spMkLst>
            <pc:docMk/>
            <pc:sldMk cId="2347858560" sldId="348"/>
            <ac:spMk id="47" creationId="{68EB53B0-E9ED-2D92-D880-7F5AEFE7F5BB}"/>
          </ac:spMkLst>
        </pc:spChg>
        <pc:spChg chg="mod">
          <ac:chgData name="Bin Guo" userId="9cd13d13e32e9b6c" providerId="LiveId" clId="{C7C56A0C-5974-3840-B9A9-092DBD06ADA4}" dt="2023-08-01T13:37:07.916" v="1949"/>
          <ac:spMkLst>
            <pc:docMk/>
            <pc:sldMk cId="2347858560" sldId="348"/>
            <ac:spMk id="48" creationId="{C87E4A08-A266-32CD-4C3C-C33E3CA98CB8}"/>
          </ac:spMkLst>
        </pc:spChg>
        <pc:spChg chg="mod">
          <ac:chgData name="Bin Guo" userId="9cd13d13e32e9b6c" providerId="LiveId" clId="{C7C56A0C-5974-3840-B9A9-092DBD06ADA4}" dt="2023-08-01T13:37:08.887" v="1951"/>
          <ac:spMkLst>
            <pc:docMk/>
            <pc:sldMk cId="2347858560" sldId="348"/>
            <ac:spMk id="49" creationId="{49DC1370-2EFE-CE7C-72F1-D7B49755B37E}"/>
          </ac:spMkLst>
        </pc:spChg>
        <pc:spChg chg="add del mod">
          <ac:chgData name="Bin Guo" userId="9cd13d13e32e9b6c" providerId="LiveId" clId="{C7C56A0C-5974-3840-B9A9-092DBD06ADA4}" dt="2023-08-01T13:37:06.424" v="1947"/>
          <ac:spMkLst>
            <pc:docMk/>
            <pc:sldMk cId="2347858560" sldId="348"/>
            <ac:spMk id="50" creationId="{8A8DE587-3FD8-CCF7-8370-947AEBFF35F2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57" creationId="{D1AD52F9-2F07-C469-C8F2-4D8E62C767FE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58" creationId="{9E0D7E5D-C1AB-81E8-0989-77C1104FF424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59" creationId="{50A5EDA1-111B-E476-22F5-9AD0F344F224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60" creationId="{F12D48DA-F926-04FE-5DE2-E2F3036BAC3D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61" creationId="{A8F93B96-E9AF-8A3D-9EAC-2D8D1D563F61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62" creationId="{85852A1A-371D-2BFF-B78B-B9FC7CA4CA35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63" creationId="{5F25E35A-E42C-CA51-4645-3A7F23DF7D14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73" creationId="{329EAF14-9230-6320-57F5-9FDBB0B96ADB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74" creationId="{EA8BEB30-9570-827A-6487-3BD1F4566231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75" creationId="{F197EED9-3FAC-67D2-2A74-ED29C8F6EE22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76" creationId="{08273898-A6C5-7AE8-6F22-9048468EAE4C}"/>
          </ac:spMkLst>
        </pc:spChg>
        <pc:spChg chg="del mod">
          <ac:chgData name="Bin Guo" userId="9cd13d13e32e9b6c" providerId="LiveId" clId="{C7C56A0C-5974-3840-B9A9-092DBD06ADA4}" dt="2023-08-01T13:34:16.052" v="1919" actId="478"/>
          <ac:spMkLst>
            <pc:docMk/>
            <pc:sldMk cId="2347858560" sldId="348"/>
            <ac:spMk id="77" creationId="{B404FAE9-E3AB-7D9A-F252-4139A39965B7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79" creationId="{337D316A-CF66-E081-F622-DA34BC4CDA6F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80" creationId="{744521D3-DB98-5DCD-BF9E-27B2E6609AD8}"/>
          </ac:spMkLst>
        </pc:spChg>
        <pc:spChg chg="mod">
          <ac:chgData name="Bin Guo" userId="9cd13d13e32e9b6c" providerId="LiveId" clId="{C7C56A0C-5974-3840-B9A9-092DBD06ADA4}" dt="2023-08-01T13:32:20.156" v="1888" actId="571"/>
          <ac:spMkLst>
            <pc:docMk/>
            <pc:sldMk cId="2347858560" sldId="348"/>
            <ac:spMk id="81" creationId="{18869D6D-53BC-DA4B-3D37-141B27CD1442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83" creationId="{7F4FBD18-7470-99EE-4634-8C0C92005BB6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84" creationId="{29C59A76-EFAF-9B13-4609-81EE20803D6D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85" creationId="{205EAA09-ECF3-7CF7-7EBD-202E2E52F777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86" creationId="{F05E5B97-D992-AFC6-DD6E-D50109087D1D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87" creationId="{7B971AF4-8081-C8CC-5C6E-E7A4ACA1F0BB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88" creationId="{A5D93C9B-8FFB-04B3-2F3F-BAFB4D9B0455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95" creationId="{333B29E5-D237-1096-E5EA-741E42CB2534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96" creationId="{FE47D97D-501B-35F8-FD72-B06871FB2555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97" creationId="{142E5FF3-1C81-D11A-C53B-1BF4348F387F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98" creationId="{7172163B-3CD2-FDC6-9E46-3D1018A69A74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99" creationId="{5BFC583D-859A-D7A2-6EEC-FB3A7E992107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00" creationId="{5AA3D6B4-9A5C-ABB5-BF4B-030900075D11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01" creationId="{A0B4E4BB-19B7-D3BA-94E8-0B1E89465552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1" creationId="{7036F365-1D56-311A-1359-39BCCECCD2EE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2" creationId="{45566CF6-B833-28B2-26BD-E7FE986FECD3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3" creationId="{9CE39DB1-F7DE-6B50-6DD9-208186E13D35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4" creationId="{2B93A0CE-3B9E-5E42-7FE0-FB0C3A696B73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5" creationId="{6A31C4F4-0021-4F70-20FB-27BDD518873C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7" creationId="{F902D9CF-64C1-CDFC-D8F6-C8A557F2F9F4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8" creationId="{58D8CEAA-7C43-4A77-51AB-BEF7C554912E}"/>
          </ac:spMkLst>
        </pc:spChg>
        <pc:spChg chg="mod">
          <ac:chgData name="Bin Guo" userId="9cd13d13e32e9b6c" providerId="LiveId" clId="{C7C56A0C-5974-3840-B9A9-092DBD06ADA4}" dt="2023-08-01T13:32:22.742" v="1889" actId="571"/>
          <ac:spMkLst>
            <pc:docMk/>
            <pc:sldMk cId="2347858560" sldId="348"/>
            <ac:spMk id="119" creationId="{1BC3111F-B924-5094-B76F-898463A81E67}"/>
          </ac:spMkLst>
        </pc:spChg>
        <pc:grpChg chg="add del mod">
          <ac:chgData name="Bin Guo" userId="9cd13d13e32e9b6c" providerId="LiveId" clId="{C7C56A0C-5974-3840-B9A9-092DBD06ADA4}" dt="2023-08-01T13:33:40.349" v="1912" actId="165"/>
          <ac:grpSpMkLst>
            <pc:docMk/>
            <pc:sldMk cId="2347858560" sldId="348"/>
            <ac:grpSpMk id="6" creationId="{31BC2484-D256-40BE-2873-45E426516CDF}"/>
          </ac:grpSpMkLst>
        </pc:grpChg>
        <pc:grpChg chg="add mod">
          <ac:chgData name="Bin Guo" userId="9cd13d13e32e9b6c" providerId="LiveId" clId="{C7C56A0C-5974-3840-B9A9-092DBD06ADA4}" dt="2023-08-01T13:32:40.491" v="1897" actId="1076"/>
          <ac:grpSpMkLst>
            <pc:docMk/>
            <pc:sldMk cId="2347858560" sldId="348"/>
            <ac:grpSpMk id="44" creationId="{E4B761FA-68AD-7DBA-15C1-04601C71D907}"/>
          </ac:grpSpMkLst>
        </pc:grpChg>
        <pc:grpChg chg="add mod">
          <ac:chgData name="Bin Guo" userId="9cd13d13e32e9b6c" providerId="LiveId" clId="{C7C56A0C-5974-3840-B9A9-092DBD06ADA4}" dt="2023-08-01T13:32:36.670" v="1895" actId="1076"/>
          <ac:grpSpMkLst>
            <pc:docMk/>
            <pc:sldMk cId="2347858560" sldId="348"/>
            <ac:grpSpMk id="82" creationId="{9B817E28-AFDB-D9F7-929E-063EA4B6F524}"/>
          </ac:grpSpMkLst>
        </pc:grpChg>
        <pc:grpChg chg="add mod">
          <ac:chgData name="Bin Guo" userId="9cd13d13e32e9b6c" providerId="LiveId" clId="{C7C56A0C-5974-3840-B9A9-092DBD06ADA4}" dt="2023-08-01T13:37:19.435" v="1952" actId="164"/>
          <ac:grpSpMkLst>
            <pc:docMk/>
            <pc:sldMk cId="2347858560" sldId="348"/>
            <ac:grpSpMk id="130" creationId="{5E348444-97E3-1B2C-B804-08DAC6FCEF06}"/>
          </ac:grpSpMkLst>
        </pc:grp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13" creationId="{FBD46D9A-2013-6A71-3E5C-A6B2F648EC68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14" creationId="{5FB32626-92CE-1F13-7714-BF8554EABAE0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15" creationId="{B41744CA-DFDD-7EB5-DD1E-F85551FC00EB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16" creationId="{DD357F88-EA02-C7E3-2A24-14C4B37AEE43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17" creationId="{19C3C797-3021-9225-DD6D-DF5B1D1AEC68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18" creationId="{6DF45BCA-D1EB-5959-CEC5-EF5A3999F8E5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26" creationId="{270CCF5B-877B-8498-513C-59A9F909A99F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27" creationId="{010B66B1-C035-B026-2FCE-DE794413FFE0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28" creationId="{54170FBE-C5C7-D2B9-170C-C7B2BCC67E11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29" creationId="{93F5A49B-FD9B-A133-447C-31CCD1751477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30" creationId="{A311BA63-3779-B2A6-8B72-4355BF33EDEC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31" creationId="{D3F8BFB0-9809-37F6-7568-6CA27552FB7A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32" creationId="{16A956E1-43D6-802A-14E4-D3EC53309999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33" creationId="{F5629D87-3C8D-56D8-2D9E-39D10D00DC8C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34" creationId="{329D2BFD-4990-80C5-32A8-829E57D55CD2}"/>
          </ac:cxnSpMkLst>
        </pc:cxnChg>
        <pc:cxnChg chg="mod topLvl">
          <ac:chgData name="Bin Guo" userId="9cd13d13e32e9b6c" providerId="LiveId" clId="{C7C56A0C-5974-3840-B9A9-092DBD06ADA4}" dt="2023-08-01T13:37:19.435" v="1952" actId="164"/>
          <ac:cxnSpMkLst>
            <pc:docMk/>
            <pc:sldMk cId="2347858560" sldId="348"/>
            <ac:cxnSpMk id="40" creationId="{92640D10-0637-1760-2929-B0802D5011EC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51" creationId="{E70CEEF6-7CD9-E7DF-5853-D707884815B3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52" creationId="{C218BE66-DA3A-C61F-7066-5DD65649FBA3}"/>
          </ac:cxnSpMkLst>
        </pc:cxnChg>
        <pc:cxnChg chg="mod">
          <ac:chgData name="Bin Guo" userId="9cd13d13e32e9b6c" providerId="LiveId" clId="{C7C56A0C-5974-3840-B9A9-092DBD06ADA4}" dt="2023-08-01T13:34:13.551" v="1918" actId="478"/>
          <ac:cxnSpMkLst>
            <pc:docMk/>
            <pc:sldMk cId="2347858560" sldId="348"/>
            <ac:cxnSpMk id="53" creationId="{59091A1D-9D84-3886-196B-6753E8BFAB36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54" creationId="{6CB218F3-DAB0-6AA9-11F7-9FD03E7EC759}"/>
          </ac:cxnSpMkLst>
        </pc:cxnChg>
        <pc:cxnChg chg="mod">
          <ac:chgData name="Bin Guo" userId="9cd13d13e32e9b6c" providerId="LiveId" clId="{C7C56A0C-5974-3840-B9A9-092DBD06ADA4}" dt="2023-08-01T13:34:13.551" v="1918" actId="478"/>
          <ac:cxnSpMkLst>
            <pc:docMk/>
            <pc:sldMk cId="2347858560" sldId="348"/>
            <ac:cxnSpMk id="55" creationId="{74B0FB8D-507D-8B97-2B01-AE51F0C9D396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56" creationId="{455F3A75-EBBB-D623-7022-1FA30188CD97}"/>
          </ac:cxnSpMkLst>
        </pc:cxnChg>
        <pc:cxnChg chg="mod">
          <ac:chgData name="Bin Guo" userId="9cd13d13e32e9b6c" providerId="LiveId" clId="{C7C56A0C-5974-3840-B9A9-092DBD06ADA4}" dt="2023-08-01T13:34:13.551" v="1918" actId="478"/>
          <ac:cxnSpMkLst>
            <pc:docMk/>
            <pc:sldMk cId="2347858560" sldId="348"/>
            <ac:cxnSpMk id="64" creationId="{AB8B08C9-EA9B-0967-479A-C3918160B238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65" creationId="{A521C6D0-02AA-0A77-D0C6-37153E3BCF0B}"/>
          </ac:cxnSpMkLst>
        </pc:cxnChg>
        <pc:cxnChg chg="mod">
          <ac:chgData name="Bin Guo" userId="9cd13d13e32e9b6c" providerId="LiveId" clId="{C7C56A0C-5974-3840-B9A9-092DBD06ADA4}" dt="2023-08-01T13:34:13.551" v="1918" actId="478"/>
          <ac:cxnSpMkLst>
            <pc:docMk/>
            <pc:sldMk cId="2347858560" sldId="348"/>
            <ac:cxnSpMk id="66" creationId="{0FF09D0F-1487-0834-547D-8424B279C449}"/>
          </ac:cxnSpMkLst>
        </pc:cxnChg>
        <pc:cxnChg chg="mod">
          <ac:chgData name="Bin Guo" userId="9cd13d13e32e9b6c" providerId="LiveId" clId="{C7C56A0C-5974-3840-B9A9-092DBD06ADA4}" dt="2023-08-01T13:34:13.551" v="1918" actId="478"/>
          <ac:cxnSpMkLst>
            <pc:docMk/>
            <pc:sldMk cId="2347858560" sldId="348"/>
            <ac:cxnSpMk id="67" creationId="{B99ABDEF-D1CD-D440-F3FD-F94822C095F2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68" creationId="{D2A58398-FBAA-5F9A-440A-0199AA820DA3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69" creationId="{C38733AF-0D57-2A79-06D9-3556B72BC843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70" creationId="{956F4A13-020C-EB6A-9498-D6EF32ADC8C6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71" creationId="{1B926CEB-B05F-888F-2991-DBA032EAC5F1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72" creationId="{3E4C73C8-1BCF-F7D7-A03C-086A77F30C5A}"/>
          </ac:cxnSpMkLst>
        </pc:cxnChg>
        <pc:cxnChg chg="mod">
          <ac:chgData name="Bin Guo" userId="9cd13d13e32e9b6c" providerId="LiveId" clId="{C7C56A0C-5974-3840-B9A9-092DBD06ADA4}" dt="2023-08-01T13:32:20.156" v="1888" actId="571"/>
          <ac:cxnSpMkLst>
            <pc:docMk/>
            <pc:sldMk cId="2347858560" sldId="348"/>
            <ac:cxnSpMk id="78" creationId="{9210A4F0-99AF-E161-37EB-941D63A8BF9A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89" creationId="{1A7B8A84-7F32-64B8-1587-8256408017BC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90" creationId="{5E7546B2-E919-C0D7-B82B-6336C0AD15A5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91" creationId="{07459F27-15CB-2281-038F-C57349A9BBAE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92" creationId="{3E19A8B0-14AB-C2DA-7215-391DBE37A7AA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93" creationId="{95F1E4AD-ACD7-7B5B-B823-779F8E6A52FF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94" creationId="{7BE3B0AE-363F-0960-F829-A790D35CCD47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2" creationId="{CB6D5769-188F-5283-9258-676610AAD29E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3" creationId="{BC1576D7-0E95-7493-F8A8-30225D38A6F5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4" creationId="{56335C3A-D243-AB85-71A1-FC20398C0032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5" creationId="{435A69B5-46F6-D094-4481-57F8BFF7DB6B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6" creationId="{97623548-AB8A-4990-37AE-C19840935459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7" creationId="{04956566-3411-F45A-C449-5D5E4F7EA593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8" creationId="{4DA07053-C45D-2603-78A1-8F0AD56597F9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09" creationId="{7438ED82-AA13-2CC8-7089-464BC6A64576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10" creationId="{A6CAFFCF-1BC5-DF0A-7CC7-F037468AF504}"/>
          </ac:cxnSpMkLst>
        </pc:cxnChg>
        <pc:cxnChg chg="mod">
          <ac:chgData name="Bin Guo" userId="9cd13d13e32e9b6c" providerId="LiveId" clId="{C7C56A0C-5974-3840-B9A9-092DBD06ADA4}" dt="2023-08-01T13:32:22.742" v="1889" actId="571"/>
          <ac:cxnSpMkLst>
            <pc:docMk/>
            <pc:sldMk cId="2347858560" sldId="348"/>
            <ac:cxnSpMk id="116" creationId="{A0B84492-B759-E24C-58A1-48ED62347471}"/>
          </ac:cxnSpMkLst>
        </pc:cxnChg>
      </pc:sldChg>
      <pc:sldChg chg="del">
        <pc:chgData name="Bin Guo" userId="9cd13d13e32e9b6c" providerId="LiveId" clId="{C7C56A0C-5974-3840-B9A9-092DBD06ADA4}" dt="2023-07-31T14:19:34.538" v="21" actId="2696"/>
        <pc:sldMkLst>
          <pc:docMk/>
          <pc:sldMk cId="3478031295" sldId="348"/>
        </pc:sldMkLst>
      </pc:sldChg>
      <pc:sldChg chg="addSp delSp modSp new mod ord">
        <pc:chgData name="Bin Guo" userId="9cd13d13e32e9b6c" providerId="LiveId" clId="{C7C56A0C-5974-3840-B9A9-092DBD06ADA4}" dt="2023-08-01T16:44:27.467" v="1969" actId="20578"/>
        <pc:sldMkLst>
          <pc:docMk/>
          <pc:sldMk cId="1184550592" sldId="349"/>
        </pc:sldMkLst>
        <pc:spChg chg="del">
          <ac:chgData name="Bin Guo" userId="9cd13d13e32e9b6c" providerId="LiveId" clId="{C7C56A0C-5974-3840-B9A9-092DBD06ADA4}" dt="2023-08-01T13:37:32.745" v="1955" actId="478"/>
          <ac:spMkLst>
            <pc:docMk/>
            <pc:sldMk cId="1184550592" sldId="349"/>
            <ac:spMk id="2" creationId="{2FBF77BF-605F-01BD-D923-59F3889A920E}"/>
          </ac:spMkLst>
        </pc:spChg>
        <pc:spChg chg="del">
          <ac:chgData name="Bin Guo" userId="9cd13d13e32e9b6c" providerId="LiveId" clId="{C7C56A0C-5974-3840-B9A9-092DBD06ADA4}" dt="2023-08-01T13:37:31.266" v="1954" actId="478"/>
          <ac:spMkLst>
            <pc:docMk/>
            <pc:sldMk cId="1184550592" sldId="349"/>
            <ac:spMk id="3" creationId="{F39F317A-5637-AD22-8476-38857C690AF7}"/>
          </ac:spMkLst>
        </pc:spChg>
        <pc:spChg chg="del">
          <ac:chgData name="Bin Guo" userId="9cd13d13e32e9b6c" providerId="LiveId" clId="{C7C56A0C-5974-3840-B9A9-092DBD06ADA4}" dt="2023-08-01T13:37:33.971" v="1956" actId="478"/>
          <ac:spMkLst>
            <pc:docMk/>
            <pc:sldMk cId="1184550592" sldId="349"/>
            <ac:spMk id="4" creationId="{DDCE1D69-6AFC-323A-D01B-2B3B23027C71}"/>
          </ac:spMkLst>
        </pc:spChg>
        <pc:spChg chg="del mod">
          <ac:chgData name="Bin Guo" userId="9cd13d13e32e9b6c" providerId="LiveId" clId="{C7C56A0C-5974-3840-B9A9-092DBD06ADA4}" dt="2023-08-01T13:38:24.223" v="1961" actId="478"/>
          <ac:spMkLst>
            <pc:docMk/>
            <pc:sldMk cId="1184550592" sldId="349"/>
            <ac:spMk id="7" creationId="{F8348457-834B-B63B-EC46-2131A13A4236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8" creationId="{D5859717-5AF1-B343-2C5F-CF2363134E4A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9" creationId="{C5873A45-0C70-6E12-0361-98AD28A1E3AA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10" creationId="{324A2BBF-A60E-15B9-C97F-598A50B2EC46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11" creationId="{D8473707-A5BD-3513-1EC3-F8A03D1FFEFB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12" creationId="{A760C491-B938-7EE4-BAFA-D111B6E1E1F2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13" creationId="{80587CCC-8367-366D-4843-7BF53A205F70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19" creationId="{026B51E9-1E40-F99B-9A74-105B9717D05F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20" creationId="{7CA1294F-793B-D0E2-201E-8FAB583F6BD4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21" creationId="{F2662389-199F-2240-F277-35786E3A3F8E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22" creationId="{308584FF-6022-9D7A-B308-1CBF6F245FD4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23" creationId="{AC561B86-3570-ADA2-8946-EABF23A53EF1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24" creationId="{723503B7-5049-3444-B245-6021088566DC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25" creationId="{F4BB8D99-263C-D323-B7D5-A0F8276C0151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35" creationId="{1B59E60E-E1B6-FDA9-989A-F4CF77E1135D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36" creationId="{F06890AC-48A0-562C-3715-981AA37FF291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37" creationId="{978C953A-C5DF-BCDE-7D29-A061FD4ADEF6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38" creationId="{627284FB-EB4F-ED90-1462-2E4D2DA04A39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39" creationId="{2F53CEE1-EF0F-D495-9181-69CA262090B5}"/>
          </ac:spMkLst>
        </pc:spChg>
        <pc:spChg chg="mod">
          <ac:chgData name="Bin Guo" userId="9cd13d13e32e9b6c" providerId="LiveId" clId="{C7C56A0C-5974-3840-B9A9-092DBD06ADA4}" dt="2023-08-01T13:38:13.040" v="1958"/>
          <ac:spMkLst>
            <pc:docMk/>
            <pc:sldMk cId="1184550592" sldId="349"/>
            <ac:spMk id="41" creationId="{BCCB1B18-612F-8329-5D33-73794949F048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44" creationId="{E3608D62-B8D6-7301-CDCC-3A9265461EB0}"/>
          </ac:spMkLst>
        </pc:spChg>
        <pc:spChg chg="del mod">
          <ac:chgData name="Bin Guo" userId="9cd13d13e32e9b6c" providerId="LiveId" clId="{C7C56A0C-5974-3840-B9A9-092DBD06ADA4}" dt="2023-08-01T13:38:34.079" v="1962" actId="478"/>
          <ac:spMkLst>
            <pc:docMk/>
            <pc:sldMk cId="1184550592" sldId="349"/>
            <ac:spMk id="45" creationId="{D5D0F0E9-36C3-A3A2-00D1-31EC43258A82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46" creationId="{135BF8D2-D9BD-5B3D-8E91-C224A5B11DD9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47" creationId="{ABA1BB46-0074-72FD-DB34-ECD814325948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48" creationId="{489A6EA2-A56C-7644-9788-3C4836648F6B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49" creationId="{1D4DBE44-1292-11F6-57EE-2D46735C1AA6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50" creationId="{D6D88089-AE35-9BAC-523D-B3B5BE60CB44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56" creationId="{F00E1681-A848-5A5D-002E-9B795E7873EB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57" creationId="{CE1FFA00-DA8C-794F-E253-9D424B4BED3A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58" creationId="{F9062BE2-43C2-36CB-890F-41444F7CEBBF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59" creationId="{FEA9B357-CE12-A5E5-44E5-5DF195A4F72C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60" creationId="{035936C9-8220-0D38-76CC-98D9C69B84F9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61" creationId="{825A9D4E-F29B-5A5C-826C-AE85667F5C1C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62" creationId="{27948C48-4E7B-03DA-1D8A-97DEE95C8CB4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72" creationId="{8203771E-C8C0-92EA-BD8E-1C302FE5AC4A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73" creationId="{AE0FAF93-A398-8B36-1567-54AC12116281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74" creationId="{13B43C99-CE00-877B-B013-40242C6DDA91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75" creationId="{0BF9C964-F71A-1F6F-066D-E8681C482EE5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76" creationId="{60464D9F-8961-DEB8-0B3B-7708B6A64C00}"/>
          </ac:spMkLst>
        </pc:spChg>
        <pc:spChg chg="mod">
          <ac:chgData name="Bin Guo" userId="9cd13d13e32e9b6c" providerId="LiveId" clId="{C7C56A0C-5974-3840-B9A9-092DBD06ADA4}" dt="2023-08-01T13:38:18.983" v="1960" actId="571"/>
          <ac:spMkLst>
            <pc:docMk/>
            <pc:sldMk cId="1184550592" sldId="349"/>
            <ac:spMk id="78" creationId="{DC5DE0C5-7159-3C49-AA28-502BCC0E3CD5}"/>
          </ac:spMkLst>
        </pc:spChg>
        <pc:grpChg chg="add mod">
          <ac:chgData name="Bin Guo" userId="9cd13d13e32e9b6c" providerId="LiveId" clId="{C7C56A0C-5974-3840-B9A9-092DBD06ADA4}" dt="2023-08-01T13:38:15.557" v="1959" actId="1076"/>
          <ac:grpSpMkLst>
            <pc:docMk/>
            <pc:sldMk cId="1184550592" sldId="349"/>
            <ac:grpSpMk id="6" creationId="{C7EC230B-DCBE-89A0-D4BE-A8881D572F41}"/>
          </ac:grpSpMkLst>
        </pc:grpChg>
        <pc:grpChg chg="add mod">
          <ac:chgData name="Bin Guo" userId="9cd13d13e32e9b6c" providerId="LiveId" clId="{C7C56A0C-5974-3840-B9A9-092DBD06ADA4}" dt="2023-08-01T13:38:18.983" v="1960" actId="571"/>
          <ac:grpSpMkLst>
            <pc:docMk/>
            <pc:sldMk cId="1184550592" sldId="349"/>
            <ac:grpSpMk id="43" creationId="{83FB3353-B4E8-40CF-4093-DC9D3BF3364D}"/>
          </ac:grpSpMkLst>
        </pc:grp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14" creationId="{73F98193-D0FF-4B9A-088B-9C86364783FD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15" creationId="{C165470E-4BC4-BA45-9235-58A6484EC3D0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16" creationId="{AB3F8C5A-B69D-2455-5B2F-DF89520E70D7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17" creationId="{F1385DB8-7199-98C0-C175-ABD6A7355FE4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18" creationId="{84567750-080C-ED52-9855-7EA4933B4F52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26" creationId="{6D9E735F-3132-EC7C-16DA-7151CFD85F10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27" creationId="{67E218CE-D1CE-98C7-8D93-E28EDD6C3893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28" creationId="{7AF55085-210C-91DA-66D7-AA0A67D63FF3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29" creationId="{6AFFCE71-BDBA-F645-5BE5-F873387D3DB3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30" creationId="{FFA25510-BBA6-404C-36EC-3CA8F0F6C939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31" creationId="{BEB92360-5EDE-C434-CE51-38A15A65E5AB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32" creationId="{F582479B-72CF-B0D2-FE04-AFC1A741EEA3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33" creationId="{614E4B6B-9B28-1668-CDFC-7A32A4260304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34" creationId="{BC1979CF-2BEF-3AB5-EBBA-9E93DACC3225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40" creationId="{B889CF4B-753F-A325-327D-347D33ABD358}"/>
          </ac:cxnSpMkLst>
        </pc:cxnChg>
        <pc:cxnChg chg="mod">
          <ac:chgData name="Bin Guo" userId="9cd13d13e32e9b6c" providerId="LiveId" clId="{C7C56A0C-5974-3840-B9A9-092DBD06ADA4}" dt="2023-08-01T13:38:13.040" v="1958"/>
          <ac:cxnSpMkLst>
            <pc:docMk/>
            <pc:sldMk cId="1184550592" sldId="349"/>
            <ac:cxnSpMk id="42" creationId="{E5946584-3ABF-EB6A-4D51-F624EA3C4A60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51" creationId="{92951CC6-B8C5-0B97-6B4A-4A694B0324BC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52" creationId="{BBC44C47-7735-0E73-82DF-DBA3B81A670C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53" creationId="{3988F32F-EAF4-32F5-DB27-1DD63168BD0F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54" creationId="{F2E644FE-DA14-AAC4-59B4-EB4AFFE22C1B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55" creationId="{3354C0FC-69E9-EC78-F066-85A1ACB3F2E2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3" creationId="{5707861C-7DE0-9911-DCCB-D7A5B41CA4EE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4" creationId="{A30C52FF-58C0-71C5-CC24-893DFE10708F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5" creationId="{63D2FE9A-B908-DB6A-4C45-1B687F4B3432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6" creationId="{9B4F6EEC-FCD9-64A9-59B3-083EDC9B42E4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7" creationId="{94D2E11D-5995-5471-40D5-89EB9891C275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8" creationId="{A49C0BCC-795E-A48C-46FC-2E2BD3EA28D4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69" creationId="{B56E0453-1FEF-E105-AF13-AB618E2311B5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70" creationId="{4CA2074D-0250-62ED-C52C-AD6805CB7266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71" creationId="{96BF1953-93A5-E966-DC9F-54D67EB4FA37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77" creationId="{94C7492F-9C22-0A2B-E86E-F7A7A92EFE10}"/>
          </ac:cxnSpMkLst>
        </pc:cxnChg>
        <pc:cxnChg chg="mod">
          <ac:chgData name="Bin Guo" userId="9cd13d13e32e9b6c" providerId="LiveId" clId="{C7C56A0C-5974-3840-B9A9-092DBD06ADA4}" dt="2023-08-01T13:38:18.983" v="1960" actId="571"/>
          <ac:cxnSpMkLst>
            <pc:docMk/>
            <pc:sldMk cId="1184550592" sldId="349"/>
            <ac:cxnSpMk id="79" creationId="{19D5C35C-FF57-F148-5957-AD3CA4D3C479}"/>
          </ac:cxnSpMkLst>
        </pc:cxnChg>
      </pc:sldChg>
      <pc:sldChg chg="del">
        <pc:chgData name="Bin Guo" userId="9cd13d13e32e9b6c" providerId="LiveId" clId="{C7C56A0C-5974-3840-B9A9-092DBD06ADA4}" dt="2023-07-31T14:19:39.473" v="23" actId="2696"/>
        <pc:sldMkLst>
          <pc:docMk/>
          <pc:sldMk cId="3125939916" sldId="349"/>
        </pc:sldMkLst>
      </pc:sldChg>
      <pc:sldChg chg="del">
        <pc:chgData name="Bin Guo" userId="9cd13d13e32e9b6c" providerId="LiveId" clId="{C7C56A0C-5974-3840-B9A9-092DBD06ADA4}" dt="2023-07-31T14:19:41.987" v="25" actId="2696"/>
        <pc:sldMkLst>
          <pc:docMk/>
          <pc:sldMk cId="529076507" sldId="350"/>
        </pc:sldMkLst>
      </pc:sldChg>
      <pc:sldChg chg="del">
        <pc:chgData name="Bin Guo" userId="9cd13d13e32e9b6c" providerId="LiveId" clId="{C7C56A0C-5974-3840-B9A9-092DBD06ADA4}" dt="2023-07-31T14:19:41.533" v="24" actId="2696"/>
        <pc:sldMkLst>
          <pc:docMk/>
          <pc:sldMk cId="1487234496" sldId="351"/>
        </pc:sldMkLst>
      </pc:sldChg>
    </pc:docChg>
  </pc:docChgLst>
  <pc:docChgLst>
    <pc:chgData name="Guo Bin" userId="9cd13d13e32e9b6c" providerId="LiveId" clId="{2CAB3CBE-C3D9-3F46-AB07-45A6AB36ED56}"/>
    <pc:docChg chg="undo custSel addSld delSld modSld sldOrd">
      <pc:chgData name="Guo Bin" userId="9cd13d13e32e9b6c" providerId="LiveId" clId="{2CAB3CBE-C3D9-3F46-AB07-45A6AB36ED56}" dt="2023-04-24T20:12:21.307" v="1015" actId="14100"/>
      <pc:docMkLst>
        <pc:docMk/>
      </pc:docMkLst>
      <pc:sldChg chg="modSp mod">
        <pc:chgData name="Guo Bin" userId="9cd13d13e32e9b6c" providerId="LiveId" clId="{2CAB3CBE-C3D9-3F46-AB07-45A6AB36ED56}" dt="2023-04-24T19:04:50.539" v="541" actId="113"/>
        <pc:sldMkLst>
          <pc:docMk/>
          <pc:sldMk cId="3772401088" sldId="262"/>
        </pc:sldMkLst>
        <pc:spChg chg="mod">
          <ac:chgData name="Guo Bin" userId="9cd13d13e32e9b6c" providerId="LiveId" clId="{2CAB3CBE-C3D9-3F46-AB07-45A6AB36ED56}" dt="2023-04-24T19:03:31.017" v="511" actId="404"/>
          <ac:spMkLst>
            <pc:docMk/>
            <pc:sldMk cId="3772401088" sldId="262"/>
            <ac:spMk id="4" creationId="{1057A2BC-BB19-F922-EAC3-E908D627FF66}"/>
          </ac:spMkLst>
        </pc:spChg>
        <pc:spChg chg="mod">
          <ac:chgData name="Guo Bin" userId="9cd13d13e32e9b6c" providerId="LiveId" clId="{2CAB3CBE-C3D9-3F46-AB07-45A6AB36ED56}" dt="2023-04-24T19:04:50.539" v="541" actId="113"/>
          <ac:spMkLst>
            <pc:docMk/>
            <pc:sldMk cId="3772401088" sldId="262"/>
            <ac:spMk id="5" creationId="{2CCAC6C7-028C-FFD3-1C6F-D7CAB76544BD}"/>
          </ac:spMkLst>
        </pc:spChg>
        <pc:spChg chg="mod">
          <ac:chgData name="Guo Bin" userId="9cd13d13e32e9b6c" providerId="LiveId" clId="{2CAB3CBE-C3D9-3F46-AB07-45A6AB36ED56}" dt="2023-04-24T19:03:46.429" v="515" actId="404"/>
          <ac:spMkLst>
            <pc:docMk/>
            <pc:sldMk cId="3772401088" sldId="262"/>
            <ac:spMk id="15" creationId="{7F5064A2-5162-561F-0035-D7FF78A9051D}"/>
          </ac:spMkLst>
        </pc:spChg>
        <pc:spChg chg="mod">
          <ac:chgData name="Guo Bin" userId="9cd13d13e32e9b6c" providerId="LiveId" clId="{2CAB3CBE-C3D9-3F46-AB07-45A6AB36ED56}" dt="2023-04-24T19:03:42.340" v="514" actId="404"/>
          <ac:spMkLst>
            <pc:docMk/>
            <pc:sldMk cId="3772401088" sldId="262"/>
            <ac:spMk id="16" creationId="{0CBA9509-617A-F3B7-CA4B-7753D7DB0A41}"/>
          </ac:spMkLst>
        </pc:spChg>
      </pc:sldChg>
      <pc:sldChg chg="addSp delSp modSp mod delAnim modAnim">
        <pc:chgData name="Guo Bin" userId="9cd13d13e32e9b6c" providerId="LiveId" clId="{2CAB3CBE-C3D9-3F46-AB07-45A6AB36ED56}" dt="2023-04-24T20:01:11.135" v="714" actId="14100"/>
        <pc:sldMkLst>
          <pc:docMk/>
          <pc:sldMk cId="2674852212" sldId="289"/>
        </pc:sldMkLst>
        <pc:spChg chg="mod">
          <ac:chgData name="Guo Bin" userId="9cd13d13e32e9b6c" providerId="LiveId" clId="{2CAB3CBE-C3D9-3F46-AB07-45A6AB36ED56}" dt="2023-04-24T20:00:36.326" v="708" actId="1076"/>
          <ac:spMkLst>
            <pc:docMk/>
            <pc:sldMk cId="2674852212" sldId="289"/>
            <ac:spMk id="3" creationId="{14BC387E-45C9-190C-5007-6D59BB779EB9}"/>
          </ac:spMkLst>
        </pc:spChg>
        <pc:spChg chg="mod">
          <ac:chgData name="Guo Bin" userId="9cd13d13e32e9b6c" providerId="LiveId" clId="{2CAB3CBE-C3D9-3F46-AB07-45A6AB36ED56}" dt="2023-04-24T20:01:11.135" v="714" actId="14100"/>
          <ac:spMkLst>
            <pc:docMk/>
            <pc:sldMk cId="2674852212" sldId="289"/>
            <ac:spMk id="4" creationId="{B5281555-78F6-7340-C30F-5C041E06C85F}"/>
          </ac:spMkLst>
        </pc:spChg>
        <pc:spChg chg="mod">
          <ac:chgData name="Guo Bin" userId="9cd13d13e32e9b6c" providerId="LiveId" clId="{2CAB3CBE-C3D9-3F46-AB07-45A6AB36ED56}" dt="2023-04-24T18:51:38.424" v="481" actId="20577"/>
          <ac:spMkLst>
            <pc:docMk/>
            <pc:sldMk cId="2674852212" sldId="289"/>
            <ac:spMk id="5" creationId="{F81E8B3B-0D15-D72E-57F1-0A79C295E7C7}"/>
          </ac:spMkLst>
        </pc:spChg>
        <pc:spChg chg="add del mod">
          <ac:chgData name="Guo Bin" userId="9cd13d13e32e9b6c" providerId="LiveId" clId="{2CAB3CBE-C3D9-3F46-AB07-45A6AB36ED56}" dt="2023-04-24T19:57:11.133" v="693" actId="478"/>
          <ac:spMkLst>
            <pc:docMk/>
            <pc:sldMk cId="2674852212" sldId="289"/>
            <ac:spMk id="6" creationId="{B4696EC5-9140-DA23-C90A-4D358706BC8B}"/>
          </ac:spMkLst>
        </pc:spChg>
        <pc:spChg chg="add del mod">
          <ac:chgData name="Guo Bin" userId="9cd13d13e32e9b6c" providerId="LiveId" clId="{2CAB3CBE-C3D9-3F46-AB07-45A6AB36ED56}" dt="2023-04-24T19:57:11.133" v="693" actId="478"/>
          <ac:spMkLst>
            <pc:docMk/>
            <pc:sldMk cId="2674852212" sldId="289"/>
            <ac:spMk id="7" creationId="{77DB7676-2A3C-3569-9A59-7795E92505F9}"/>
          </ac:spMkLst>
        </pc:spChg>
        <pc:spChg chg="add del mod">
          <ac:chgData name="Guo Bin" userId="9cd13d13e32e9b6c" providerId="LiveId" clId="{2CAB3CBE-C3D9-3F46-AB07-45A6AB36ED56}" dt="2023-04-24T19:53:30.893" v="614" actId="478"/>
          <ac:spMkLst>
            <pc:docMk/>
            <pc:sldMk cId="2674852212" sldId="289"/>
            <ac:spMk id="9" creationId="{37EDDA93-5AE7-1F88-10DC-F71048201322}"/>
          </ac:spMkLst>
        </pc:spChg>
        <pc:spChg chg="add del mod">
          <ac:chgData name="Guo Bin" userId="9cd13d13e32e9b6c" providerId="LiveId" clId="{2CAB3CBE-C3D9-3F46-AB07-45A6AB36ED56}" dt="2023-04-24T19:53:31.670" v="615" actId="478"/>
          <ac:spMkLst>
            <pc:docMk/>
            <pc:sldMk cId="2674852212" sldId="289"/>
            <ac:spMk id="10" creationId="{967E596C-6114-21BC-963E-9D4285173D2B}"/>
          </ac:spMkLst>
        </pc:spChg>
        <pc:spChg chg="add 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11" creationId="{E3E4CB43-E9AF-82E7-214C-CFE48E50E61E}"/>
          </ac:spMkLst>
        </pc:spChg>
        <pc:spChg chg="add 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12" creationId="{0E3F661A-53D2-082A-BDC0-F9BE76B63AFE}"/>
          </ac:spMkLst>
        </pc:spChg>
        <pc:spChg chg="add 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13" creationId="{60042F47-7164-0D48-1908-C194B329FABD}"/>
          </ac:spMkLst>
        </pc:spChg>
        <pc:spChg chg="add del mod">
          <ac:chgData name="Guo Bin" userId="9cd13d13e32e9b6c" providerId="LiveId" clId="{2CAB3CBE-C3D9-3F46-AB07-45A6AB36ED56}" dt="2023-04-24T19:53:32.179" v="616" actId="478"/>
          <ac:spMkLst>
            <pc:docMk/>
            <pc:sldMk cId="2674852212" sldId="289"/>
            <ac:spMk id="14" creationId="{95BA3C80-BC70-2779-6942-3688E401F7D7}"/>
          </ac:spMkLst>
        </pc:spChg>
        <pc:spChg chg="add 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15" creationId="{1639D2D6-1526-5214-771A-FC50AF257563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16" creationId="{7AF8147F-C97A-192D-990A-639E25544344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17" creationId="{5815A5A6-E09F-69C2-2F8C-88BD0F56E02C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18" creationId="{D768C96C-E305-398F-7A15-2894E89EA48A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19" creationId="{2D5C4F5C-22CD-BC18-08EB-66F962C90E82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20" creationId="{CD9CD055-FDA7-1BEE-C29E-9C799FE1BED8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21" creationId="{FFCAFC1A-CB9F-6D74-331B-041A156B7D30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23" creationId="{8886D7DC-2037-1C62-898F-5FF9705C2E0F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24" creationId="{0719BFD1-A71A-2D43-6769-4CEC12FFD48B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25" creationId="{3CC3D869-2D3C-AB11-0FA5-13321DC346D1}"/>
          </ac:spMkLst>
        </pc:spChg>
        <pc:spChg chg="add del 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26" creationId="{DBD76079-606C-B043-F0FE-1A83EAC62D24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37" creationId="{F716DFEE-0BA1-57E4-1E0F-BBE607183B41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38" creationId="{604220F1-FEBD-2E78-1F8D-43D1C91BFBAE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40" creationId="{83D451AF-B8B8-038B-BF0C-34776418B8FC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41" creationId="{9DC11A1B-80E2-42C0-5E84-0EF954C9A6EB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2" creationId="{7455DAEE-954D-FF72-3518-C43AFC7D356F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3" creationId="{BF1992A8-C6CA-73BA-45F3-7BDF0CD13071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4" creationId="{BB717393-2FCD-6A27-E648-55DE57CEDBA4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5" creationId="{611D5131-3F2C-B95C-B35B-769F118F7F54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6" creationId="{4AE04A1C-0A96-38D5-49B0-10E4DC5AC454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7" creationId="{2A0C2CB1-F6A7-DCFA-C744-F3868FAC69E0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48" creationId="{5166A117-0CBA-AB5B-BD30-9A5E3A7E58F8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50" creationId="{73FB78AB-7D2F-44CB-CBFA-10379263716F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51" creationId="{736B1CA9-D515-6BE1-F641-17A819C0D921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52" creationId="{281CF41E-809D-9E33-49F1-6AB3BB30244D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65" creationId="{993676AF-0E6C-1CFF-C8C7-DAF2754EC06E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66" creationId="{3DB79DBB-4598-4D71-C44B-501117B27B9C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67" creationId="{01B7E064-7BD1-08D0-B2D1-A3B06119001E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69" creationId="{5EB291E0-D6FE-D3C8-95F2-6E829116E8A3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70" creationId="{CCB09A9D-2C73-DEB1-B9BB-4D9066448427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73" creationId="{3FAE053D-0D56-5669-F146-270589B3FA6B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75" creationId="{6B25D16A-BC4B-D4E0-252A-5DBA536E68EC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76" creationId="{1BA8FD16-96A0-710B-A4F3-C4B60395B6B8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78" creationId="{0D3EA229-40DB-93B9-B68A-F1088717CA3A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79" creationId="{453B3118-3F10-E776-DE87-1775F2497AC2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81" creationId="{C9D2FDF1-B788-AC27-9FC2-26F4A5BB567F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82" creationId="{E941DBFE-685C-4C3E-DFDD-951D5BCF528B}"/>
          </ac:spMkLst>
        </pc:spChg>
        <pc:spChg chg="add del mod">
          <ac:chgData name="Guo Bin" userId="9cd13d13e32e9b6c" providerId="LiveId" clId="{2CAB3CBE-C3D9-3F46-AB07-45A6AB36ED56}" dt="2023-04-24T19:53:13.526" v="608"/>
          <ac:spMkLst>
            <pc:docMk/>
            <pc:sldMk cId="2674852212" sldId="289"/>
            <ac:spMk id="83" creationId="{293205E9-CBEE-96C6-791D-A190B3CC7574}"/>
          </ac:spMkLst>
        </pc:spChg>
        <pc:spChg chg="del mod">
          <ac:chgData name="Guo Bin" userId="9cd13d13e32e9b6c" providerId="LiveId" clId="{2CAB3CBE-C3D9-3F46-AB07-45A6AB36ED56}" dt="2023-04-24T19:53:29.933" v="613" actId="478"/>
          <ac:spMkLst>
            <pc:docMk/>
            <pc:sldMk cId="2674852212" sldId="289"/>
            <ac:spMk id="86" creationId="{D6A22D7E-CC67-4670-56DD-118E7C686F6D}"/>
          </ac:spMkLst>
        </pc:spChg>
        <pc:spChg chg="add del mod">
          <ac:chgData name="Guo Bin" userId="9cd13d13e32e9b6c" providerId="LiveId" clId="{2CAB3CBE-C3D9-3F46-AB07-45A6AB36ED56}" dt="2023-04-24T19:53:41.484" v="621" actId="478"/>
          <ac:spMkLst>
            <pc:docMk/>
            <pc:sldMk cId="2674852212" sldId="289"/>
            <ac:spMk id="87" creationId="{6DCFE05D-B0C1-52F9-DD41-452CB44F834B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88" creationId="{717B63D6-919A-B6E5-AD77-7D43E6D37B1C}"/>
          </ac:spMkLst>
        </pc:spChg>
        <pc:spChg chg="mod">
          <ac:chgData name="Guo Bin" userId="9cd13d13e32e9b6c" providerId="LiveId" clId="{2CAB3CBE-C3D9-3F46-AB07-45A6AB36ED56}" dt="2023-04-24T19:57:25.677" v="695" actId="207"/>
          <ac:spMkLst>
            <pc:docMk/>
            <pc:sldMk cId="2674852212" sldId="289"/>
            <ac:spMk id="89" creationId="{178F22FD-D2F6-78C5-A139-459ACAEE3534}"/>
          </ac:spMkLst>
        </pc:spChg>
        <pc:spChg chg="del mod">
          <ac:chgData name="Guo Bin" userId="9cd13d13e32e9b6c" providerId="LiveId" clId="{2CAB3CBE-C3D9-3F46-AB07-45A6AB36ED56}" dt="2023-04-24T19:53:44.328" v="622" actId="478"/>
          <ac:spMkLst>
            <pc:docMk/>
            <pc:sldMk cId="2674852212" sldId="289"/>
            <ac:spMk id="90" creationId="{73CC2FA1-7F18-0E65-82D0-2C57502EA78A}"/>
          </ac:spMkLst>
        </pc:spChg>
        <pc:spChg chg="del mod">
          <ac:chgData name="Guo Bin" userId="9cd13d13e32e9b6c" providerId="LiveId" clId="{2CAB3CBE-C3D9-3F46-AB07-45A6AB36ED56}" dt="2023-04-24T19:53:56.809" v="631" actId="478"/>
          <ac:spMkLst>
            <pc:docMk/>
            <pc:sldMk cId="2674852212" sldId="289"/>
            <ac:spMk id="91" creationId="{48BB16E4-5CB9-60C5-20E9-0AF96ED83237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92" creationId="{61B46208-958D-C709-DEA3-76C9855D516B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93" creationId="{A4009890-B709-C21B-C736-E5299F9DF8BE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94" creationId="{70C3AB81-B7AC-2BC4-1E43-A5FE5E8F2B37}"/>
          </ac:spMkLst>
        </pc:spChg>
        <pc:spChg chg="mod">
          <ac:chgData name="Guo Bin" userId="9cd13d13e32e9b6c" providerId="LiveId" clId="{2CAB3CBE-C3D9-3F46-AB07-45A6AB36ED56}" dt="2023-04-24T20:00:19.453" v="706" actId="164"/>
          <ac:spMkLst>
            <pc:docMk/>
            <pc:sldMk cId="2674852212" sldId="289"/>
            <ac:spMk id="95" creationId="{587A4CBE-2DE3-5CE6-D9B6-109F55827F6F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96" creationId="{2F98FC16-9D50-E04C-1F0F-C32B0FAA3A13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97" creationId="{7FA8BD35-A94D-F8C3-773D-EBED31743F12}"/>
          </ac:spMkLst>
        </pc:spChg>
        <pc:spChg chg="mod">
          <ac:chgData name="Guo Bin" userId="9cd13d13e32e9b6c" providerId="LiveId" clId="{2CAB3CBE-C3D9-3F46-AB07-45A6AB36ED56}" dt="2023-04-24T20:00:19.453" v="706" actId="164"/>
          <ac:spMkLst>
            <pc:docMk/>
            <pc:sldMk cId="2674852212" sldId="289"/>
            <ac:spMk id="98" creationId="{0A5000D7-B2C6-BF35-3213-2496E41F59BC}"/>
          </ac:spMkLst>
        </pc:spChg>
        <pc:spChg chg="mod">
          <ac:chgData name="Guo Bin" userId="9cd13d13e32e9b6c" providerId="LiveId" clId="{2CAB3CBE-C3D9-3F46-AB07-45A6AB36ED56}" dt="2023-04-24T20:00:19.453" v="706" actId="164"/>
          <ac:spMkLst>
            <pc:docMk/>
            <pc:sldMk cId="2674852212" sldId="289"/>
            <ac:spMk id="102" creationId="{5C759B43-AAE2-0735-D9C7-664853155F9C}"/>
          </ac:spMkLst>
        </pc:spChg>
        <pc:spChg chg="mod">
          <ac:chgData name="Guo Bin" userId="9cd13d13e32e9b6c" providerId="LiveId" clId="{2CAB3CBE-C3D9-3F46-AB07-45A6AB36ED56}" dt="2023-04-24T20:00:19.453" v="706" actId="164"/>
          <ac:spMkLst>
            <pc:docMk/>
            <pc:sldMk cId="2674852212" sldId="289"/>
            <ac:spMk id="103" creationId="{D075ACC5-DE87-D39A-1ED3-5DBB1211C431}"/>
          </ac:spMkLst>
        </pc:spChg>
        <pc:spChg chg="mod">
          <ac:chgData name="Guo Bin" userId="9cd13d13e32e9b6c" providerId="LiveId" clId="{2CAB3CBE-C3D9-3F46-AB07-45A6AB36ED56}" dt="2023-04-24T20:00:19.453" v="706" actId="164"/>
          <ac:spMkLst>
            <pc:docMk/>
            <pc:sldMk cId="2674852212" sldId="289"/>
            <ac:spMk id="104" creationId="{D63E0BC6-2151-EBFA-08B1-F5F2CCE36F68}"/>
          </ac:spMkLst>
        </pc:spChg>
        <pc:spChg chg="mod">
          <ac:chgData name="Guo Bin" userId="9cd13d13e32e9b6c" providerId="LiveId" clId="{2CAB3CBE-C3D9-3F46-AB07-45A6AB36ED56}" dt="2023-04-24T20:00:19.453" v="706" actId="164"/>
          <ac:spMkLst>
            <pc:docMk/>
            <pc:sldMk cId="2674852212" sldId="289"/>
            <ac:spMk id="105" creationId="{74DA8D82-2F4D-99FC-894E-B419BD6D8D41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09" creationId="{E48C8E7F-1B71-E5EC-BC68-FF1A5E349D77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10" creationId="{2296E27D-2F5F-B1F9-185C-7A8E31E94727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11" creationId="{7AC01F69-0F6D-6177-5B57-F808CA47AF45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12" creationId="{B473496B-A601-BD58-1C7F-4B4F6D34A019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13" creationId="{1BABA343-C0C1-536E-33B8-2DC1F4D70DB5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14" creationId="{56CF5DC8-1B26-AF4B-E3EF-44F739791978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15" creationId="{F6AB62EE-FC31-159E-199C-50EECCFF6649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25" creationId="{69ECA430-DA62-9647-E316-DE04958F6EFE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26" creationId="{FFB5B5EA-47C6-44F4-BD7D-0E4B1B84B234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27" creationId="{E2A179FC-05E2-2BA9-BA94-644848486503}"/>
          </ac:spMkLst>
        </pc:spChg>
        <pc:spChg chg="mod">
          <ac:chgData name="Guo Bin" userId="9cd13d13e32e9b6c" providerId="LiveId" clId="{2CAB3CBE-C3D9-3F46-AB07-45A6AB36ED56}" dt="2023-04-24T19:56:25.116" v="684"/>
          <ac:spMkLst>
            <pc:docMk/>
            <pc:sldMk cId="2674852212" sldId="289"/>
            <ac:spMk id="128" creationId="{F101C733-7713-EA6D-ABAF-BEB82AD478F7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31" creationId="{0DAACE3A-B068-7722-9C32-3249D114FC41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32" creationId="{1303C3C1-D573-4628-7249-64AF63A7ED57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33" creationId="{2969C1A1-F760-421A-92AF-3E901BAFBE1B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34" creationId="{C5243359-DD97-DE66-8167-3BBF7F050FD0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35" creationId="{036831A1-99C8-407A-D190-C38F9328003E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2" creationId="{5CBDC12F-DEC7-E09C-C646-148F5D2C9595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3" creationId="{4149BB67-BF40-B9F1-B624-34676A1641C6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4" creationId="{112CD3DA-7FD1-896B-E565-9FC3D8D41095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5" creationId="{ECC63313-D1B5-A33D-E935-40075C394451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6" creationId="{95A75D13-D6E9-E45D-2251-7675E6493BFF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7" creationId="{9054AF3F-B789-3236-4014-BE9132A5CD1A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48" creationId="{FF71323A-CE8B-94C5-47E9-DD520DD1449F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58" creationId="{C3D952E8-811F-54A3-8383-E95419013CDD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59" creationId="{F03BC8F2-1373-E578-481E-4BED60BC6A25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60" creationId="{70DA1283-EAF8-B85D-0673-D03446AF615D}"/>
          </ac:spMkLst>
        </pc:spChg>
        <pc:spChg chg="mod">
          <ac:chgData name="Guo Bin" userId="9cd13d13e32e9b6c" providerId="LiveId" clId="{2CAB3CBE-C3D9-3F46-AB07-45A6AB36ED56}" dt="2023-04-24T19:57:54.035" v="696"/>
          <ac:spMkLst>
            <pc:docMk/>
            <pc:sldMk cId="2674852212" sldId="289"/>
            <ac:spMk id="161" creationId="{85578676-6B98-3367-1AB4-5FBB4ABA8591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64" creationId="{251FA76F-86A4-4F47-B007-40CD97AA3657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65" creationId="{36C1A91C-7635-6CB4-4083-492277F102A0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66" creationId="{BE085E06-7898-97EE-4D40-6CF8E17EFAC6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67" creationId="{CAFCF3CA-F721-4E40-828B-FF7E692BC439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68" creationId="{287322C2-E45A-1A16-9659-0A3A25669B4D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69" creationId="{F565AEAC-0B17-894B-DCCC-821C0FCEFA34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76" creationId="{E3861927-475E-4E5C-55C1-CF666E089E20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77" creationId="{2D1F41A8-238C-0CF9-5C85-3A24CE4D8980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78" creationId="{32A7193D-FB4F-EA55-6854-92FE886C13E0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79" creationId="{C5CB63B0-E468-4ECA-5593-C481A1E578D0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80" creationId="{3CE09487-E87E-9F2C-1A9F-78003A534FBC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81" creationId="{B1ACCC4A-9062-2344-80D8-73166F16316C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82" creationId="{A3DDF23A-8C90-BC1E-6E5C-49B0EEFD32E2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2" creationId="{A196913D-F0EF-2F15-A6DF-54ACCF16F67D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3" creationId="{3658C2D0-94C0-4A83-6D66-87FA229651A8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4" creationId="{B81B6245-B86B-73EB-8311-C4ED60A65D9D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5" creationId="{1EAB394B-6B3D-88F6-6FBD-0C9173101AC5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6" creationId="{1560A23D-C1A8-E25A-4148-57E979746DFC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8" creationId="{5A70975A-F14E-28D8-D9B0-F8308056404F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199" creationId="{B8B35E32-56A0-6A4D-67F5-8B3E38875F35}"/>
          </ac:spMkLst>
        </pc:spChg>
        <pc:spChg chg="mod">
          <ac:chgData name="Guo Bin" userId="9cd13d13e32e9b6c" providerId="LiveId" clId="{2CAB3CBE-C3D9-3F46-AB07-45A6AB36ED56}" dt="2023-04-24T19:59:17.123" v="700"/>
          <ac:spMkLst>
            <pc:docMk/>
            <pc:sldMk cId="2674852212" sldId="289"/>
            <ac:spMk id="200" creationId="{C7D12A2A-E36B-E90F-5ADD-8530DA488C21}"/>
          </ac:spMkLst>
        </pc:spChg>
        <pc:grpChg chg="add mod">
          <ac:chgData name="Guo Bin" userId="9cd13d13e32e9b6c" providerId="LiveId" clId="{2CAB3CBE-C3D9-3F46-AB07-45A6AB36ED56}" dt="2023-04-24T19:57:25.677" v="695" actId="207"/>
          <ac:grpSpMkLst>
            <pc:docMk/>
            <pc:sldMk cId="2674852212" sldId="289"/>
            <ac:grpSpMk id="84" creationId="{3ADCE094-8B3F-F9B5-C2A0-3191A1A8F501}"/>
          </ac:grpSpMkLst>
        </pc:grpChg>
        <pc:grpChg chg="add del mod">
          <ac:chgData name="Guo Bin" userId="9cd13d13e32e9b6c" providerId="LiveId" clId="{2CAB3CBE-C3D9-3F46-AB07-45A6AB36ED56}" dt="2023-04-24T19:56:34.568" v="687"/>
          <ac:grpSpMkLst>
            <pc:docMk/>
            <pc:sldMk cId="2674852212" sldId="289"/>
            <ac:grpSpMk id="85" creationId="{F8FEF2A1-AB9A-B6DA-FC3B-41169662A5C3}"/>
          </ac:grpSpMkLst>
        </pc:grpChg>
        <pc:grpChg chg="add mod">
          <ac:chgData name="Guo Bin" userId="9cd13d13e32e9b6c" providerId="LiveId" clId="{2CAB3CBE-C3D9-3F46-AB07-45A6AB36ED56}" dt="2023-04-24T19:59:22.488" v="702" actId="1076"/>
          <ac:grpSpMkLst>
            <pc:docMk/>
            <pc:sldMk cId="2674852212" sldId="289"/>
            <ac:grpSpMk id="130" creationId="{AFE1E4FC-A57E-8BA5-047F-1076938A6903}"/>
          </ac:grpSpMkLst>
        </pc:grpChg>
        <pc:grpChg chg="add mod">
          <ac:chgData name="Guo Bin" userId="9cd13d13e32e9b6c" providerId="LiveId" clId="{2CAB3CBE-C3D9-3F46-AB07-45A6AB36ED56}" dt="2023-04-24T20:00:59.602" v="711" actId="1076"/>
          <ac:grpSpMkLst>
            <pc:docMk/>
            <pc:sldMk cId="2674852212" sldId="289"/>
            <ac:grpSpMk id="163" creationId="{3BBFCA8C-BE99-0EB3-7D6A-BF600DB07AA0}"/>
          </ac:grpSpMkLst>
        </pc:grpChg>
        <pc:grpChg chg="add mod">
          <ac:chgData name="Guo Bin" userId="9cd13d13e32e9b6c" providerId="LiveId" clId="{2CAB3CBE-C3D9-3F46-AB07-45A6AB36ED56}" dt="2023-04-24T20:00:19.453" v="706" actId="164"/>
          <ac:grpSpMkLst>
            <pc:docMk/>
            <pc:sldMk cId="2674852212" sldId="289"/>
            <ac:grpSpMk id="201" creationId="{DB775451-200A-A4C1-E254-DE221A3A0E1B}"/>
          </ac:grpSpMkLst>
        </pc:grp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8" creationId="{FED98C92-9012-6046-BCB6-19F0043BABC1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22" creationId="{DF5231FD-18DB-AB0C-4DC7-3D32FEA8B068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27" creationId="{C25D59EE-7A98-D41F-F3A3-DA069BB9D34C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28" creationId="{BDA228DF-A2A8-E955-DA6C-FE9AC5DC414F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29" creationId="{ED23CE49-A82D-39CF-9AF0-4552C70C27E8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30" creationId="{B9CB5672-CFE7-8FEA-FC0C-440B7D3FFE6B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31" creationId="{3DA74773-2A8F-95E7-7169-408F134AD718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32" creationId="{C17D7331-86EE-D113-FE68-5B32E228B222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33" creationId="{BCDEC153-4597-E463-348F-EF0CA5BE2ECA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34" creationId="{2F5130DB-B55E-2F5B-FB6A-894700363FB3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35" creationId="{E3D91695-52E0-A07C-131C-18727640884C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36" creationId="{AC833A99-0923-8EF5-ACDA-ABF76A6BEB47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39" creationId="{37D1B327-6A39-CE63-BDE9-2B7251DC037A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49" creationId="{3995F023-1677-5789-4256-56834B429AE5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53" creationId="{B37FA052-FD81-CA25-BF89-F801278A5F03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54" creationId="{451FC79A-79F4-4EFE-67F6-593D7B5956F8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55" creationId="{75CC9F3B-F35C-CFBC-58FB-092D3079F4CD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56" creationId="{52026A33-D6B8-C965-6FA9-27A69EA9D257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57" creationId="{3AC03EE1-B019-802D-77B7-CD60117C414E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58" creationId="{D4EE6ABA-10DE-9FB8-8E20-446E52AA7678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59" creationId="{AF0B6E88-F3EB-2DB7-E8E3-861624CC4B8D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60" creationId="{CE35B2FC-413F-CEA1-F26D-64D782E95F27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61" creationId="{DDBD4605-4A3D-5BB7-318F-040D06AF9F30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62" creationId="{BCC5A55B-9483-EEF2-6320-3B45B94C56EC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63" creationId="{B1E9DD61-F0F5-E8E5-0A26-2939CA05CC9F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64" creationId="{CBA7E06C-61AD-CB87-5326-9171D66E95D1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68" creationId="{0814ACD8-46BB-CDB9-480E-EC695068E4A1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71" creationId="{FD147EFD-BE78-1FAB-A163-B4F05FE192C4}"/>
          </ac:cxnSpMkLst>
        </pc:cxnChg>
        <pc:cxnChg chg="add del mod">
          <ac:chgData name="Guo Bin" userId="9cd13d13e32e9b6c" providerId="LiveId" clId="{2CAB3CBE-C3D9-3F46-AB07-45A6AB36ED56}" dt="2023-04-24T19:53:13.526" v="608"/>
          <ac:cxnSpMkLst>
            <pc:docMk/>
            <pc:sldMk cId="2674852212" sldId="289"/>
            <ac:cxnSpMk id="72" creationId="{306B2940-2AA9-14CC-5FE0-0A9D089D7E9B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74" creationId="{6D0CE6D6-CD43-444E-E060-380FA7EA7622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77" creationId="{A91D67C5-6F54-6BF2-CD4E-89A9A6543FDC}"/>
          </ac:cxnSpMkLst>
        </pc:cxnChg>
        <pc:cxnChg chg="mod">
          <ac:chgData name="Guo Bin" userId="9cd13d13e32e9b6c" providerId="LiveId" clId="{2CAB3CBE-C3D9-3F46-AB07-45A6AB36ED56}" dt="2023-04-24T19:57:25.677" v="695" actId="207"/>
          <ac:cxnSpMkLst>
            <pc:docMk/>
            <pc:sldMk cId="2674852212" sldId="289"/>
            <ac:cxnSpMk id="80" creationId="{DE252904-DD26-37D4-46DC-AE46E1448AC3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99" creationId="{D70ADBDD-81C8-8B4B-E0C6-20AB93EF87E0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00" creationId="{679C34EF-9D2C-F5C9-C045-A2C9EE20A8E9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01" creationId="{E6D9B6C8-E149-B097-0210-3C3EB3662EC2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06" creationId="{E19E4B5F-F4BA-17DE-8E40-047EE8EFE246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07" creationId="{730FAF01-A842-E463-4E37-8E6D220C5EE1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08" creationId="{FE9465BE-60E9-051D-6547-3FF9CD532FF3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16" creationId="{D0150DF2-48E0-0CE0-E759-B61B57C4F3C8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17" creationId="{7B7C6F7B-74FE-57F3-5682-2B8E98D7D1C3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18" creationId="{A6AB75EE-11E6-FA59-E388-703A8D94528D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19" creationId="{6D187616-EEBD-2406-8A04-4AFBB3E04E8E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20" creationId="{F977B873-B554-33CB-5FA8-82AA4F966758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21" creationId="{9993F1AF-4712-BD3F-4333-A7BFF4DF44FB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22" creationId="{F3566203-0727-556D-D5B8-601C2478ADCC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23" creationId="{DCBFB941-D3E7-E7C6-D582-C0CA87E3E580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24" creationId="{02073B58-E462-38D5-F87D-AA075BAA6E6C}"/>
          </ac:cxnSpMkLst>
        </pc:cxnChg>
        <pc:cxnChg chg="mod">
          <ac:chgData name="Guo Bin" userId="9cd13d13e32e9b6c" providerId="LiveId" clId="{2CAB3CBE-C3D9-3F46-AB07-45A6AB36ED56}" dt="2023-04-24T19:56:25.116" v="684"/>
          <ac:cxnSpMkLst>
            <pc:docMk/>
            <pc:sldMk cId="2674852212" sldId="289"/>
            <ac:cxnSpMk id="129" creationId="{3CE69EB4-35B7-F8A7-4AF8-42AA4BDB23F1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36" creationId="{A41C7D87-EE16-D37A-8BEF-2887C0D57AA5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37" creationId="{F809EFA4-9309-970B-1706-A40D54DC03F7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38" creationId="{C8220244-06F7-97C8-9557-033F782FC173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39" creationId="{94571F82-D0EE-7F9C-88C2-224D38989ADB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40" creationId="{31D1B258-A713-1285-4C1E-86B2C5B7202D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41" creationId="{BF8F97A8-7BA2-B55D-D856-7EBF6FEF0A09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49" creationId="{A45CE84A-44F1-51A7-B0D8-CF743DF5DC1C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0" creationId="{93655C1D-81C2-30EB-D2CC-A50065345AA2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1" creationId="{25EEC65B-0A4A-716B-42F5-E6E611D79263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2" creationId="{B59619BC-5D41-E22E-79B2-6609C0A47D13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3" creationId="{B00F61B6-536B-08D9-88AB-F722EEEE43AA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4" creationId="{2D2E7AFD-7EEB-7392-0FA3-3C6C27881794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5" creationId="{14A07DB3-55A5-A644-81EF-829E7FAA637B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6" creationId="{482D499D-3B9D-0877-9B0E-E039693B1D13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57" creationId="{617DD80C-BCA7-3484-1C34-4DB671BBE258}"/>
          </ac:cxnSpMkLst>
        </pc:cxnChg>
        <pc:cxnChg chg="mod">
          <ac:chgData name="Guo Bin" userId="9cd13d13e32e9b6c" providerId="LiveId" clId="{2CAB3CBE-C3D9-3F46-AB07-45A6AB36ED56}" dt="2023-04-24T19:57:54.035" v="696"/>
          <ac:cxnSpMkLst>
            <pc:docMk/>
            <pc:sldMk cId="2674852212" sldId="289"/>
            <ac:cxnSpMk id="162" creationId="{59368BBB-6DE7-F53D-8415-1BF6069ADB84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70" creationId="{8D5A8652-C40C-2EBC-5F41-6E12E183087E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71" creationId="{47EE6235-2259-BD4B-7A65-5981F3935CE5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72" creationId="{A1618686-D968-8644-5879-CB7F29EC74C4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73" creationId="{39B92739-2A7B-AC32-3D26-204BC5E776F6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74" creationId="{B56A6F33-A38A-0BB4-E734-28F68C1FD853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75" creationId="{E25734A9-0BE3-F9B1-5240-1476F0B6EFDB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3" creationId="{0C70C549-A948-A146-F3BE-5B85AD06B1D2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4" creationId="{366EBCE8-4C6E-4FFB-7321-326E147F92DC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5" creationId="{577E632A-14E9-12B8-3282-0E272DDFACF8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6" creationId="{CAFD2961-4292-DFC7-EC56-FFDFEC05BB36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7" creationId="{9F05AED6-5FC1-4C9F-E7D0-DB4D273362A2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8" creationId="{86F284BA-B32C-9ECE-E719-1510DC558FD9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89" creationId="{22653AD1-D370-F20E-8424-F107F7FA60C9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90" creationId="{B68804BB-A59A-28A6-2BB1-4B5F567557CC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91" creationId="{46E98D02-C3F2-87C2-7654-F1F07CF4A950}"/>
          </ac:cxnSpMkLst>
        </pc:cxnChg>
        <pc:cxnChg chg="mod">
          <ac:chgData name="Guo Bin" userId="9cd13d13e32e9b6c" providerId="LiveId" clId="{2CAB3CBE-C3D9-3F46-AB07-45A6AB36ED56}" dt="2023-04-24T19:59:17.123" v="700"/>
          <ac:cxnSpMkLst>
            <pc:docMk/>
            <pc:sldMk cId="2674852212" sldId="289"/>
            <ac:cxnSpMk id="197" creationId="{D5AAE8C9-FE28-372D-B1E4-88D02925602F}"/>
          </ac:cxnSpMkLst>
        </pc:cxnChg>
      </pc:sldChg>
      <pc:sldChg chg="addSp delSp modSp mod addAnim delAnim modAnim">
        <pc:chgData name="Guo Bin" userId="9cd13d13e32e9b6c" providerId="LiveId" clId="{2CAB3CBE-C3D9-3F46-AB07-45A6AB36ED56}" dt="2023-04-24T20:10:18.795" v="954" actId="14100"/>
        <pc:sldMkLst>
          <pc:docMk/>
          <pc:sldMk cId="811663323" sldId="300"/>
        </pc:sldMkLst>
        <pc:spChg chg="mod">
          <ac:chgData name="Guo Bin" userId="9cd13d13e32e9b6c" providerId="LiveId" clId="{2CAB3CBE-C3D9-3F46-AB07-45A6AB36ED56}" dt="2023-04-24T19:08:12.181" v="562" actId="20577"/>
          <ac:spMkLst>
            <pc:docMk/>
            <pc:sldMk cId="811663323" sldId="300"/>
            <ac:spMk id="2" creationId="{FCB34E47-3649-FD5C-8447-E074211CFA18}"/>
          </ac:spMkLst>
        </pc:spChg>
        <pc:spChg chg="mod">
          <ac:chgData name="Guo Bin" userId="9cd13d13e32e9b6c" providerId="LiveId" clId="{2CAB3CBE-C3D9-3F46-AB07-45A6AB36ED56}" dt="2023-04-24T19:07:27.357" v="556" actId="14100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LiveId" clId="{2CAB3CBE-C3D9-3F46-AB07-45A6AB36ED56}" dt="2023-04-24T20:10:18.795" v="954" actId="14100"/>
          <ac:spMkLst>
            <pc:docMk/>
            <pc:sldMk cId="811663323" sldId="300"/>
            <ac:spMk id="33" creationId="{8B290873-3140-4B9E-8E3E-DA364A02CCD1}"/>
          </ac:spMkLst>
        </pc:spChg>
        <pc:spChg chg="add del mod">
          <ac:chgData name="Guo Bin" userId="9cd13d13e32e9b6c" providerId="LiveId" clId="{2CAB3CBE-C3D9-3F46-AB07-45A6AB36ED56}" dt="2023-04-24T20:10:04.915" v="950" actId="478"/>
          <ac:spMkLst>
            <pc:docMk/>
            <pc:sldMk cId="811663323" sldId="300"/>
            <ac:spMk id="35" creationId="{21E4C0B6-8CE7-4C82-BF4B-4B86420B84F2}"/>
          </ac:spMkLst>
        </pc:spChg>
        <pc:spChg chg="mod">
          <ac:chgData name="Guo Bin" userId="9cd13d13e32e9b6c" providerId="LiveId" clId="{2CAB3CBE-C3D9-3F46-AB07-45A6AB36ED56}" dt="2023-04-24T20:10:12.093" v="952" actId="14100"/>
          <ac:spMkLst>
            <pc:docMk/>
            <pc:sldMk cId="811663323" sldId="300"/>
            <ac:spMk id="38" creationId="{8D470D0E-9EC7-BFB1-C6BB-3D9C9E0E7C82}"/>
          </ac:spMkLst>
        </pc:spChg>
        <pc:spChg chg="add del mod">
          <ac:chgData name="Guo Bin" userId="9cd13d13e32e9b6c" providerId="LiveId" clId="{2CAB3CBE-C3D9-3F46-AB07-45A6AB36ED56}" dt="2023-04-24T20:10:08.140" v="951" actId="478"/>
          <ac:spMkLst>
            <pc:docMk/>
            <pc:sldMk cId="811663323" sldId="300"/>
            <ac:spMk id="39" creationId="{808156E3-DDC2-2D3E-97E6-D46796220F88}"/>
          </ac:spMkLst>
        </pc:spChg>
        <pc:spChg chg="add del mod">
          <ac:chgData name="Guo Bin" userId="9cd13d13e32e9b6c" providerId="LiveId" clId="{2CAB3CBE-C3D9-3F46-AB07-45A6AB36ED56}" dt="2023-04-24T20:09:58.129" v="940" actId="571"/>
          <ac:spMkLst>
            <pc:docMk/>
            <pc:sldMk cId="811663323" sldId="300"/>
            <ac:spMk id="42" creationId="{517DF843-7331-84E7-A2D2-3EE77EF2B5CD}"/>
          </ac:spMkLst>
        </pc:spChg>
        <pc:spChg chg="mod">
          <ac:chgData name="Guo Bin" userId="9cd13d13e32e9b6c" providerId="LiveId" clId="{2CAB3CBE-C3D9-3F46-AB07-45A6AB36ED56}" dt="2023-04-24T20:09:57.859" v="939" actId="14100"/>
          <ac:spMkLst>
            <pc:docMk/>
            <pc:sldMk cId="811663323" sldId="300"/>
            <ac:spMk id="47" creationId="{770322E3-F023-C47F-3F35-CAEE778A6870}"/>
          </ac:spMkLst>
        </pc:spChg>
      </pc:sldChg>
      <pc:sldChg chg="modSp">
        <pc:chgData name="Guo Bin" userId="9cd13d13e32e9b6c" providerId="LiveId" clId="{2CAB3CBE-C3D9-3F46-AB07-45A6AB36ED56}" dt="2023-04-24T18:58:16.056" v="496" actId="207"/>
        <pc:sldMkLst>
          <pc:docMk/>
          <pc:sldMk cId="2412372645" sldId="315"/>
        </pc:sldMkLst>
        <pc:spChg chg="mod">
          <ac:chgData name="Guo Bin" userId="9cd13d13e32e9b6c" providerId="LiveId" clId="{2CAB3CBE-C3D9-3F46-AB07-45A6AB36ED56}" dt="2023-04-24T18:58:16.056" v="496" actId="207"/>
          <ac:spMkLst>
            <pc:docMk/>
            <pc:sldMk cId="2412372645" sldId="315"/>
            <ac:spMk id="3" creationId="{EEB494B4-748D-FA7B-4BA3-6774BB995C3B}"/>
          </ac:spMkLst>
        </pc:spChg>
      </pc:sldChg>
      <pc:sldChg chg="modSp mod">
        <pc:chgData name="Guo Bin" userId="9cd13d13e32e9b6c" providerId="LiveId" clId="{2CAB3CBE-C3D9-3F46-AB07-45A6AB36ED56}" dt="2023-04-24T18:47:24.822" v="402" actId="20577"/>
        <pc:sldMkLst>
          <pc:docMk/>
          <pc:sldMk cId="304242566" sldId="316"/>
        </pc:sldMkLst>
        <pc:spChg chg="mod">
          <ac:chgData name="Guo Bin" userId="9cd13d13e32e9b6c" providerId="LiveId" clId="{2CAB3CBE-C3D9-3F46-AB07-45A6AB36ED56}" dt="2023-04-24T18:44:42.996" v="388" actId="20577"/>
          <ac:spMkLst>
            <pc:docMk/>
            <pc:sldMk cId="304242566" sldId="316"/>
            <ac:spMk id="3" creationId="{9D3331B7-7A1E-A1A6-A6EC-6F0BD10FB624}"/>
          </ac:spMkLst>
        </pc:spChg>
        <pc:spChg chg="mod">
          <ac:chgData name="Guo Bin" userId="9cd13d13e32e9b6c" providerId="LiveId" clId="{2CAB3CBE-C3D9-3F46-AB07-45A6AB36ED56}" dt="2023-04-24T18:47:24.822" v="402" actId="20577"/>
          <ac:spMkLst>
            <pc:docMk/>
            <pc:sldMk cId="304242566" sldId="316"/>
            <ac:spMk id="8" creationId="{E7D6B2F4-F832-15D0-2F2B-D2AF21502FB2}"/>
          </ac:spMkLst>
        </pc:spChg>
      </pc:sldChg>
      <pc:sldChg chg="modSp mod">
        <pc:chgData name="Guo Bin" userId="9cd13d13e32e9b6c" providerId="LiveId" clId="{2CAB3CBE-C3D9-3F46-AB07-45A6AB36ED56}" dt="2023-04-24T20:12:07.985" v="1014" actId="113"/>
        <pc:sldMkLst>
          <pc:docMk/>
          <pc:sldMk cId="2151780295" sldId="317"/>
        </pc:sldMkLst>
        <pc:spChg chg="mod">
          <ac:chgData name="Guo Bin" userId="9cd13d13e32e9b6c" providerId="LiveId" clId="{2CAB3CBE-C3D9-3F46-AB07-45A6AB36ED56}" dt="2023-04-24T20:05:43.545" v="736" actId="1076"/>
          <ac:spMkLst>
            <pc:docMk/>
            <pc:sldMk cId="2151780295" sldId="317"/>
            <ac:spMk id="2" creationId="{291F6E8A-7B5C-150D-91E8-0C7E95B1AD39}"/>
          </ac:spMkLst>
        </pc:spChg>
        <pc:spChg chg="mod">
          <ac:chgData name="Guo Bin" userId="9cd13d13e32e9b6c" providerId="LiveId" clId="{2CAB3CBE-C3D9-3F46-AB07-45A6AB36ED56}" dt="2023-04-24T20:12:07.985" v="1014" actId="113"/>
          <ac:spMkLst>
            <pc:docMk/>
            <pc:sldMk cId="2151780295" sldId="317"/>
            <ac:spMk id="3" creationId="{A28213B1-D6AF-25D7-1FA8-E51412D55EB6}"/>
          </ac:spMkLst>
        </pc:spChg>
      </pc:sldChg>
      <pc:sldChg chg="modSp mod">
        <pc:chgData name="Guo Bin" userId="9cd13d13e32e9b6c" providerId="LiveId" clId="{2CAB3CBE-C3D9-3F46-AB07-45A6AB36ED56}" dt="2023-04-24T19:00:13.867" v="506" actId="20577"/>
        <pc:sldMkLst>
          <pc:docMk/>
          <pc:sldMk cId="1933726626" sldId="320"/>
        </pc:sldMkLst>
        <pc:spChg chg="mod">
          <ac:chgData name="Guo Bin" userId="9cd13d13e32e9b6c" providerId="LiveId" clId="{2CAB3CBE-C3D9-3F46-AB07-45A6AB36ED56}" dt="2023-04-24T18:59:28.452" v="501" actId="20577"/>
          <ac:spMkLst>
            <pc:docMk/>
            <pc:sldMk cId="1933726626" sldId="320"/>
            <ac:spMk id="2" creationId="{46A1A458-D408-B645-F5ED-C1ADABB94D97}"/>
          </ac:spMkLst>
        </pc:spChg>
        <pc:spChg chg="mod">
          <ac:chgData name="Guo Bin" userId="9cd13d13e32e9b6c" providerId="LiveId" clId="{2CAB3CBE-C3D9-3F46-AB07-45A6AB36ED56}" dt="2023-04-24T19:00:13.867" v="506" actId="20577"/>
          <ac:spMkLst>
            <pc:docMk/>
            <pc:sldMk cId="1933726626" sldId="320"/>
            <ac:spMk id="3" creationId="{73446FD1-3211-0D0C-8C66-32CBF80FE9B0}"/>
          </ac:spMkLst>
        </pc:spChg>
        <pc:graphicFrameChg chg="modGraphic">
          <ac:chgData name="Guo Bin" userId="9cd13d13e32e9b6c" providerId="LiveId" clId="{2CAB3CBE-C3D9-3F46-AB07-45A6AB36ED56}" dt="2023-04-24T18:59:31.570" v="502" actId="20577"/>
          <ac:graphicFrameMkLst>
            <pc:docMk/>
            <pc:sldMk cId="1933726626" sldId="320"/>
            <ac:graphicFrameMk id="4" creationId="{28483BF5-399B-3B18-1B1C-423FBEFB7227}"/>
          </ac:graphicFrameMkLst>
        </pc:graphicFrameChg>
      </pc:sldChg>
      <pc:sldChg chg="modSp">
        <pc:chgData name="Guo Bin" userId="9cd13d13e32e9b6c" providerId="LiveId" clId="{2CAB3CBE-C3D9-3F46-AB07-45A6AB36ED56}" dt="2023-04-24T18:56:59.367" v="494" actId="20577"/>
        <pc:sldMkLst>
          <pc:docMk/>
          <pc:sldMk cId="1349937782" sldId="321"/>
        </pc:sldMkLst>
        <pc:spChg chg="mod">
          <ac:chgData name="Guo Bin" userId="9cd13d13e32e9b6c" providerId="LiveId" clId="{2CAB3CBE-C3D9-3F46-AB07-45A6AB36ED56}" dt="2023-04-24T18:56:59.367" v="494" actId="20577"/>
          <ac:spMkLst>
            <pc:docMk/>
            <pc:sldMk cId="1349937782" sldId="321"/>
            <ac:spMk id="3" creationId="{4285C33C-CDF3-ACEC-23DF-A025B18E7EE0}"/>
          </ac:spMkLst>
        </pc:spChg>
      </pc:sldChg>
      <pc:sldChg chg="modSp mod">
        <pc:chgData name="Guo Bin" userId="9cd13d13e32e9b6c" providerId="LiveId" clId="{2CAB3CBE-C3D9-3F46-AB07-45A6AB36ED56}" dt="2023-04-24T19:02:06.738" v="507" actId="14100"/>
        <pc:sldMkLst>
          <pc:docMk/>
          <pc:sldMk cId="3201580023" sldId="322"/>
        </pc:sldMkLst>
        <pc:spChg chg="mod">
          <ac:chgData name="Guo Bin" userId="9cd13d13e32e9b6c" providerId="LiveId" clId="{2CAB3CBE-C3D9-3F46-AB07-45A6AB36ED56}" dt="2023-04-24T19:02:06.738" v="507" actId="14100"/>
          <ac:spMkLst>
            <pc:docMk/>
            <pc:sldMk cId="3201580023" sldId="322"/>
            <ac:spMk id="4" creationId="{58A75C90-D5BB-A7EA-B62A-0AA56C2A1871}"/>
          </ac:spMkLst>
        </pc:spChg>
      </pc:sldChg>
      <pc:sldChg chg="modSp modAnim">
        <pc:chgData name="Guo Bin" userId="9cd13d13e32e9b6c" providerId="LiveId" clId="{2CAB3CBE-C3D9-3F46-AB07-45A6AB36ED56}" dt="2023-04-24T19:06:12.635" v="554" actId="20577"/>
        <pc:sldMkLst>
          <pc:docMk/>
          <pc:sldMk cId="1773579977" sldId="325"/>
        </pc:sldMkLst>
        <pc:spChg chg="mod">
          <ac:chgData name="Guo Bin" userId="9cd13d13e32e9b6c" providerId="LiveId" clId="{2CAB3CBE-C3D9-3F46-AB07-45A6AB36ED56}" dt="2023-04-24T19:06:12.635" v="554" actId="20577"/>
          <ac:spMkLst>
            <pc:docMk/>
            <pc:sldMk cId="1773579977" sldId="325"/>
            <ac:spMk id="5" creationId="{2CCAC6C7-028C-FFD3-1C6F-D7CAB76544BD}"/>
          </ac:spMkLst>
        </pc:spChg>
      </pc:sldChg>
      <pc:sldChg chg="addSp delSp modSp mod delAnim">
        <pc:chgData name="Guo Bin" userId="9cd13d13e32e9b6c" providerId="LiveId" clId="{2CAB3CBE-C3D9-3F46-AB07-45A6AB36ED56}" dt="2023-04-22T14:06:38.367" v="317" actId="478"/>
        <pc:sldMkLst>
          <pc:docMk/>
          <pc:sldMk cId="899641298" sldId="332"/>
        </pc:sldMkLst>
        <pc:spChg chg="del mod">
          <ac:chgData name="Guo Bin" userId="9cd13d13e32e9b6c" providerId="LiveId" clId="{2CAB3CBE-C3D9-3F46-AB07-45A6AB36ED56}" dt="2023-04-22T14:06:38.367" v="317" actId="478"/>
          <ac:spMkLst>
            <pc:docMk/>
            <pc:sldMk cId="899641298" sldId="332"/>
            <ac:spMk id="3" creationId="{B9659BBC-DA65-03C3-4479-F852571FDB92}"/>
          </ac:spMkLst>
        </pc:spChg>
        <pc:spChg chg="mod">
          <ac:chgData name="Guo Bin" userId="9cd13d13e32e9b6c" providerId="LiveId" clId="{2CAB3CBE-C3D9-3F46-AB07-45A6AB36ED56}" dt="2023-04-21T19:14:20.429" v="311" actId="207"/>
          <ac:spMkLst>
            <pc:docMk/>
            <pc:sldMk cId="899641298" sldId="332"/>
            <ac:spMk id="8" creationId="{63FB033D-28FD-65A6-CDF7-79B7737E6F35}"/>
          </ac:spMkLst>
        </pc:spChg>
        <pc:spChg chg="mod">
          <ac:chgData name="Guo Bin" userId="9cd13d13e32e9b6c" providerId="LiveId" clId="{2CAB3CBE-C3D9-3F46-AB07-45A6AB36ED56}" dt="2023-04-21T19:14:12.314" v="310" actId="207"/>
          <ac:spMkLst>
            <pc:docMk/>
            <pc:sldMk cId="899641298" sldId="332"/>
            <ac:spMk id="11" creationId="{F63DD31D-4045-D71D-A2FC-5FCAB69852A9}"/>
          </ac:spMkLst>
        </pc:spChg>
        <pc:spChg chg="mod">
          <ac:chgData name="Guo Bin" userId="9cd13d13e32e9b6c" providerId="LiveId" clId="{2CAB3CBE-C3D9-3F46-AB07-45A6AB36ED56}" dt="2023-04-21T19:12:54.033" v="309" actId="113"/>
          <ac:spMkLst>
            <pc:docMk/>
            <pc:sldMk cId="899641298" sldId="332"/>
            <ac:spMk id="21" creationId="{913C890A-C15C-BFC0-A49E-428A381B75C8}"/>
          </ac:spMkLst>
        </pc:spChg>
        <pc:spChg chg="add mod">
          <ac:chgData name="Guo Bin" userId="9cd13d13e32e9b6c" providerId="LiveId" clId="{2CAB3CBE-C3D9-3F46-AB07-45A6AB36ED56}" dt="2023-04-22T14:06:38.367" v="317" actId="478"/>
          <ac:spMkLst>
            <pc:docMk/>
            <pc:sldMk cId="899641298" sldId="332"/>
            <ac:spMk id="27" creationId="{DD67C039-7591-059C-C304-D5F1640C0635}"/>
          </ac:spMkLst>
        </pc:spChg>
      </pc:sldChg>
      <pc:sldChg chg="modSp mod ord">
        <pc:chgData name="Guo Bin" userId="9cd13d13e32e9b6c" providerId="LiveId" clId="{2CAB3CBE-C3D9-3F46-AB07-45A6AB36ED56}" dt="2023-04-24T20:12:21.307" v="1015" actId="14100"/>
        <pc:sldMkLst>
          <pc:docMk/>
          <pc:sldMk cId="2852259872" sldId="334"/>
        </pc:sldMkLst>
        <pc:spChg chg="mod">
          <ac:chgData name="Guo Bin" userId="9cd13d13e32e9b6c" providerId="LiveId" clId="{2CAB3CBE-C3D9-3F46-AB07-45A6AB36ED56}" dt="2023-04-24T20:12:21.307" v="1015" actId="14100"/>
          <ac:spMkLst>
            <pc:docMk/>
            <pc:sldMk cId="2852259872" sldId="334"/>
            <ac:spMk id="6" creationId="{DA2FAABF-C03D-3CD3-8442-4E972A5FC5F8}"/>
          </ac:spMkLst>
        </pc:spChg>
      </pc:sldChg>
      <pc:sldChg chg="modSp mod modNotesTx">
        <pc:chgData name="Guo Bin" userId="9cd13d13e32e9b6c" providerId="LiveId" clId="{2CAB3CBE-C3D9-3F46-AB07-45A6AB36ED56}" dt="2023-04-24T18:49:45.652" v="468" actId="20577"/>
        <pc:sldMkLst>
          <pc:docMk/>
          <pc:sldMk cId="190675208" sldId="338"/>
        </pc:sldMkLst>
        <pc:spChg chg="mod">
          <ac:chgData name="Guo Bin" userId="9cd13d13e32e9b6c" providerId="LiveId" clId="{2CAB3CBE-C3D9-3F46-AB07-45A6AB36ED56}" dt="2023-04-24T18:48:18.381" v="405" actId="20577"/>
          <ac:spMkLst>
            <pc:docMk/>
            <pc:sldMk cId="190675208" sldId="338"/>
            <ac:spMk id="3" creationId="{633C235B-F5F1-90A7-2FA4-8985CDE1FAA3}"/>
          </ac:spMkLst>
        </pc:spChg>
      </pc:sldChg>
      <pc:sldChg chg="modSp">
        <pc:chgData name="Guo Bin" userId="9cd13d13e32e9b6c" providerId="LiveId" clId="{2CAB3CBE-C3D9-3F46-AB07-45A6AB36ED56}" dt="2023-04-24T19:05:37.553" v="548" actId="20577"/>
        <pc:sldMkLst>
          <pc:docMk/>
          <pc:sldMk cId="2607972883" sldId="339"/>
        </pc:sldMkLst>
        <pc:spChg chg="mod">
          <ac:chgData name="Guo Bin" userId="9cd13d13e32e9b6c" providerId="LiveId" clId="{2CAB3CBE-C3D9-3F46-AB07-45A6AB36ED56}" dt="2023-04-24T19:05:37.553" v="548" actId="20577"/>
          <ac:spMkLst>
            <pc:docMk/>
            <pc:sldMk cId="2607972883" sldId="339"/>
            <ac:spMk id="7" creationId="{D4C44305-9C22-8655-2F9F-30F83D214261}"/>
          </ac:spMkLst>
        </pc:spChg>
      </pc:sldChg>
      <pc:sldChg chg="modSp">
        <pc:chgData name="Guo Bin" userId="9cd13d13e32e9b6c" providerId="LiveId" clId="{2CAB3CBE-C3D9-3F46-AB07-45A6AB36ED56}" dt="2023-04-22T13:54:01.845" v="312" actId="20577"/>
        <pc:sldMkLst>
          <pc:docMk/>
          <pc:sldMk cId="4166135517" sldId="344"/>
        </pc:sldMkLst>
        <pc:spChg chg="mod">
          <ac:chgData name="Guo Bin" userId="9cd13d13e32e9b6c" providerId="LiveId" clId="{2CAB3CBE-C3D9-3F46-AB07-45A6AB36ED56}" dt="2023-04-22T13:54:01.845" v="312" actId="20577"/>
          <ac:spMkLst>
            <pc:docMk/>
            <pc:sldMk cId="4166135517" sldId="344"/>
            <ac:spMk id="3" creationId="{3A676321-0445-9552-B79B-F6114C0BAE91}"/>
          </ac:spMkLst>
        </pc:spChg>
      </pc:sldChg>
      <pc:sldChg chg="addSp modSp mod modClrScheme chgLayout">
        <pc:chgData name="Guo Bin" userId="9cd13d13e32e9b6c" providerId="LiveId" clId="{2CAB3CBE-C3D9-3F46-AB07-45A6AB36ED56}" dt="2023-04-24T18:42:01.190" v="350" actId="20577"/>
        <pc:sldMkLst>
          <pc:docMk/>
          <pc:sldMk cId="2364803376" sldId="346"/>
        </pc:sldMkLst>
        <pc:spChg chg="mod ord">
          <ac:chgData name="Guo Bin" userId="9cd13d13e32e9b6c" providerId="LiveId" clId="{2CAB3CBE-C3D9-3F46-AB07-45A6AB36ED56}" dt="2023-04-21T19:08:42.789" v="0" actId="700"/>
          <ac:spMkLst>
            <pc:docMk/>
            <pc:sldMk cId="2364803376" sldId="346"/>
            <ac:spMk id="2" creationId="{F3FF75C5-A0F2-012E-B916-245E2AFF5DBF}"/>
          </ac:spMkLst>
        </pc:spChg>
        <pc:spChg chg="mod ord">
          <ac:chgData name="Guo Bin" userId="9cd13d13e32e9b6c" providerId="LiveId" clId="{2CAB3CBE-C3D9-3F46-AB07-45A6AB36ED56}" dt="2023-04-24T18:42:01.190" v="350" actId="20577"/>
          <ac:spMkLst>
            <pc:docMk/>
            <pc:sldMk cId="2364803376" sldId="346"/>
            <ac:spMk id="3" creationId="{A6E99A84-65F5-20F4-C4B8-DE6724C72C60}"/>
          </ac:spMkLst>
        </pc:spChg>
        <pc:spChg chg="mod ord">
          <ac:chgData name="Guo Bin" userId="9cd13d13e32e9b6c" providerId="LiveId" clId="{2CAB3CBE-C3D9-3F46-AB07-45A6AB36ED56}" dt="2023-04-21T19:08:42.789" v="0" actId="700"/>
          <ac:spMkLst>
            <pc:docMk/>
            <pc:sldMk cId="2364803376" sldId="346"/>
            <ac:spMk id="4" creationId="{3E612F33-C756-4155-2945-9479490F3B8A}"/>
          </ac:spMkLst>
        </pc:spChg>
        <pc:spChg chg="add mod ord">
          <ac:chgData name="Guo Bin" userId="9cd13d13e32e9b6c" providerId="LiveId" clId="{2CAB3CBE-C3D9-3F46-AB07-45A6AB36ED56}" dt="2023-04-24T18:41:00.562" v="330" actId="20577"/>
          <ac:spMkLst>
            <pc:docMk/>
            <pc:sldMk cId="2364803376" sldId="346"/>
            <ac:spMk id="5" creationId="{3C04C339-27CF-65F9-4EF8-970B631A1028}"/>
          </ac:spMkLst>
        </pc:spChg>
      </pc:sldChg>
      <pc:sldChg chg="add">
        <pc:chgData name="Guo Bin" userId="9cd13d13e32e9b6c" providerId="LiveId" clId="{2CAB3CBE-C3D9-3F46-AB07-45A6AB36ED56}" dt="2023-04-24T20:03:28.921" v="716"/>
        <pc:sldMkLst>
          <pc:docMk/>
          <pc:sldMk cId="2471259750" sldId="352"/>
        </pc:sldMkLst>
      </pc:sldChg>
      <pc:sldChg chg="addSp delSp modSp new del mod delAnim modAnim">
        <pc:chgData name="Guo Bin" userId="9cd13d13e32e9b6c" providerId="LiveId" clId="{2CAB3CBE-C3D9-3F46-AB07-45A6AB36ED56}" dt="2023-04-24T20:01:37.196" v="715" actId="2696"/>
        <pc:sldMkLst>
          <pc:docMk/>
          <pc:sldMk cId="3410435306" sldId="352"/>
        </pc:sldMkLst>
        <pc:spChg chg="del">
          <ac:chgData name="Guo Bin" userId="9cd13d13e32e9b6c" providerId="LiveId" clId="{2CAB3CBE-C3D9-3F46-AB07-45A6AB36ED56}" dt="2023-04-24T19:54:32.572" v="636" actId="478"/>
          <ac:spMkLst>
            <pc:docMk/>
            <pc:sldMk cId="3410435306" sldId="352"/>
            <ac:spMk id="3" creationId="{31CB5FBF-3F7B-CE22-1C2D-E57E59D46DA6}"/>
          </ac:spMkLst>
        </pc:spChg>
        <pc:spChg chg="del">
          <ac:chgData name="Guo Bin" userId="9cd13d13e32e9b6c" providerId="LiveId" clId="{2CAB3CBE-C3D9-3F46-AB07-45A6AB36ED56}" dt="2023-04-24T19:54:33.983" v="637" actId="478"/>
          <ac:spMkLst>
            <pc:docMk/>
            <pc:sldMk cId="3410435306" sldId="352"/>
            <ac:spMk id="4" creationId="{2849BEF8-4CFF-B604-5123-B98FA4A5E5AD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6" creationId="{4FCB40F6-FCC1-4184-6649-CC38EDD9BB80}"/>
          </ac:spMkLst>
        </pc:spChg>
        <pc:spChg chg="add del mod">
          <ac:chgData name="Guo Bin" userId="9cd13d13e32e9b6c" providerId="LiveId" clId="{2CAB3CBE-C3D9-3F46-AB07-45A6AB36ED56}" dt="2023-04-24T19:54:28.539" v="635" actId="478"/>
          <ac:spMkLst>
            <pc:docMk/>
            <pc:sldMk cId="3410435306" sldId="352"/>
            <ac:spMk id="7" creationId="{1CBFDBF1-42A7-EB7B-7137-F3702EC7EC91}"/>
          </ac:spMkLst>
        </pc:spChg>
        <pc:spChg chg="add mod">
          <ac:chgData name="Guo Bin" userId="9cd13d13e32e9b6c" providerId="LiveId" clId="{2CAB3CBE-C3D9-3F46-AB07-45A6AB36ED56}" dt="2023-04-24T19:55:39.592" v="664"/>
          <ac:spMkLst>
            <pc:docMk/>
            <pc:sldMk cId="3410435306" sldId="352"/>
            <ac:spMk id="8" creationId="{49B44F6B-AF17-094F-39FC-0EF271E150E7}"/>
          </ac:spMkLst>
        </pc:spChg>
        <pc:spChg chg="add mod">
          <ac:chgData name="Guo Bin" userId="9cd13d13e32e9b6c" providerId="LiveId" clId="{2CAB3CBE-C3D9-3F46-AB07-45A6AB36ED56}" dt="2023-04-24T19:55:42.732" v="670"/>
          <ac:spMkLst>
            <pc:docMk/>
            <pc:sldMk cId="3410435306" sldId="352"/>
            <ac:spMk id="9" creationId="{A8CA289A-0BF9-B2E7-8D05-F52C15E52B46}"/>
          </ac:spMkLst>
        </pc:spChg>
        <pc:spChg chg="add mod">
          <ac:chgData name="Guo Bin" userId="9cd13d13e32e9b6c" providerId="LiveId" clId="{2CAB3CBE-C3D9-3F46-AB07-45A6AB36ED56}" dt="2023-04-24T19:55:41.622" v="668"/>
          <ac:spMkLst>
            <pc:docMk/>
            <pc:sldMk cId="3410435306" sldId="352"/>
            <ac:spMk id="10" creationId="{0277D09C-4F28-424F-FFBD-3EAA28CFAAF7}"/>
          </ac:spMkLst>
        </pc:spChg>
        <pc:spChg chg="add mod">
          <ac:chgData name="Guo Bin" userId="9cd13d13e32e9b6c" providerId="LiveId" clId="{2CAB3CBE-C3D9-3F46-AB07-45A6AB36ED56}" dt="2023-04-24T19:55:40.521" v="666"/>
          <ac:spMkLst>
            <pc:docMk/>
            <pc:sldMk cId="3410435306" sldId="352"/>
            <ac:spMk id="11" creationId="{7DB3E546-11B3-0200-F200-52448FA7D048}"/>
          </ac:spMkLst>
        </pc:spChg>
        <pc:spChg chg="add mod">
          <ac:chgData name="Guo Bin" userId="9cd13d13e32e9b6c" providerId="LiveId" clId="{2CAB3CBE-C3D9-3F46-AB07-45A6AB36ED56}" dt="2023-04-24T19:55:36.803" v="660"/>
          <ac:spMkLst>
            <pc:docMk/>
            <pc:sldMk cId="3410435306" sldId="352"/>
            <ac:spMk id="18" creationId="{1486991B-D2A8-ED57-470E-4F0EC76BA49A}"/>
          </ac:spMkLst>
        </pc:spChg>
        <pc:spChg chg="add mod">
          <ac:chgData name="Guo Bin" userId="9cd13d13e32e9b6c" providerId="LiveId" clId="{2CAB3CBE-C3D9-3F46-AB07-45A6AB36ED56}" dt="2023-04-24T19:55:38.300" v="662"/>
          <ac:spMkLst>
            <pc:docMk/>
            <pc:sldMk cId="3410435306" sldId="352"/>
            <ac:spMk id="19" creationId="{A325332D-7FC4-B379-51C7-35E247220300}"/>
          </ac:spMkLst>
        </pc:spChg>
        <pc:spChg chg="add mod">
          <ac:chgData name="Guo Bin" userId="9cd13d13e32e9b6c" providerId="LiveId" clId="{2CAB3CBE-C3D9-3F46-AB07-45A6AB36ED56}" dt="2023-04-24T19:55:43.956" v="672"/>
          <ac:spMkLst>
            <pc:docMk/>
            <pc:sldMk cId="3410435306" sldId="352"/>
            <ac:spMk id="20" creationId="{EF09BE2B-6CEF-D9F3-B050-EE5498DF4241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21" creationId="{6B32C1C6-D0E4-3720-9ABE-D4C7C7ED0C23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22" creationId="{337AB367-FDFA-D7B8-1FD8-7EFB954BE55D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23" creationId="{F7F548A1-26F8-2603-B6F2-D2C0598726B9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24" creationId="{D89185EC-2B1E-BD07-50DC-F255844CDF65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34" creationId="{727AEF45-46D8-4F54-03D2-FD1A9F458D01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35" creationId="{FDA26930-BE52-1055-A682-5DDA5BED4C80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36" creationId="{1B539D3E-8168-EE45-955C-1302BD887BAB}"/>
          </ac:spMkLst>
        </pc:spChg>
        <pc:spChg chg="add mod">
          <ac:chgData name="Guo Bin" userId="9cd13d13e32e9b6c" providerId="LiveId" clId="{2CAB3CBE-C3D9-3F46-AB07-45A6AB36ED56}" dt="2023-04-24T19:54:49.426" v="639" actId="164"/>
          <ac:spMkLst>
            <pc:docMk/>
            <pc:sldMk cId="3410435306" sldId="352"/>
            <ac:spMk id="37" creationId="{B263A5C9-CCFD-8284-7C8E-3894E6F911B9}"/>
          </ac:spMkLst>
        </pc:spChg>
        <pc:spChg chg="add del mod">
          <ac:chgData name="Guo Bin" userId="9cd13d13e32e9b6c" providerId="LiveId" clId="{2CAB3CBE-C3D9-3F46-AB07-45A6AB36ED56}" dt="2023-04-24T19:54:37.915" v="638" actId="478"/>
          <ac:spMkLst>
            <pc:docMk/>
            <pc:sldMk cId="3410435306" sldId="352"/>
            <ac:spMk id="38" creationId="{93A3729A-2F06-23BD-D608-9E28204BDA29}"/>
          </ac:spMkLst>
        </pc:spChg>
        <pc:spChg chg="add del mod">
          <ac:chgData name="Guo Bin" userId="9cd13d13e32e9b6c" providerId="LiveId" clId="{2CAB3CBE-C3D9-3F46-AB07-45A6AB36ED56}" dt="2023-04-24T19:55:13.743" v="653" actId="478"/>
          <ac:spMkLst>
            <pc:docMk/>
            <pc:sldMk cId="3410435306" sldId="352"/>
            <ac:spMk id="40" creationId="{09A14FC1-9CAB-1C84-CE03-9931B00D4432}"/>
          </ac:spMkLst>
        </pc:spChg>
        <pc:spChg chg="add del mod">
          <ac:chgData name="Guo Bin" userId="9cd13d13e32e9b6c" providerId="LiveId" clId="{2CAB3CBE-C3D9-3F46-AB07-45A6AB36ED56}" dt="2023-04-24T19:55:24.617" v="656" actId="478"/>
          <ac:spMkLst>
            <pc:docMk/>
            <pc:sldMk cId="3410435306" sldId="352"/>
            <ac:spMk id="41" creationId="{6C42C314-C9DA-36EF-3B9F-E46B0CB7AFB6}"/>
          </ac:spMkLst>
        </pc:spChg>
        <pc:spChg chg="add del mod">
          <ac:chgData name="Guo Bin" userId="9cd13d13e32e9b6c" providerId="LiveId" clId="{2CAB3CBE-C3D9-3F46-AB07-45A6AB36ED56}" dt="2023-04-24T19:55:04.597" v="646" actId="478"/>
          <ac:spMkLst>
            <pc:docMk/>
            <pc:sldMk cId="3410435306" sldId="352"/>
            <ac:spMk id="42" creationId="{67275C3E-FB2D-5DAD-D68F-7C8D8AD1F399}"/>
          </ac:spMkLst>
        </pc:spChg>
        <pc:spChg chg="add del mod">
          <ac:chgData name="Guo Bin" userId="9cd13d13e32e9b6c" providerId="LiveId" clId="{2CAB3CBE-C3D9-3F46-AB07-45A6AB36ED56}" dt="2023-04-24T19:55:07.669" v="649" actId="478"/>
          <ac:spMkLst>
            <pc:docMk/>
            <pc:sldMk cId="3410435306" sldId="352"/>
            <ac:spMk id="43" creationId="{DEDA6977-9690-894D-3359-D01ABA36D514}"/>
          </ac:spMkLst>
        </pc:spChg>
        <pc:spChg chg="add del mod">
          <ac:chgData name="Guo Bin" userId="9cd13d13e32e9b6c" providerId="LiveId" clId="{2CAB3CBE-C3D9-3F46-AB07-45A6AB36ED56}" dt="2023-04-24T19:55:09.388" v="650" actId="478"/>
          <ac:spMkLst>
            <pc:docMk/>
            <pc:sldMk cId="3410435306" sldId="352"/>
            <ac:spMk id="44" creationId="{B461FF60-C325-5161-CB90-9E5815A87F8D}"/>
          </ac:spMkLst>
        </pc:spChg>
        <pc:spChg chg="add del mod">
          <ac:chgData name="Guo Bin" userId="9cd13d13e32e9b6c" providerId="LiveId" clId="{2CAB3CBE-C3D9-3F46-AB07-45A6AB36ED56}" dt="2023-04-24T19:55:02.815" v="645" actId="478"/>
          <ac:spMkLst>
            <pc:docMk/>
            <pc:sldMk cId="3410435306" sldId="352"/>
            <ac:spMk id="45" creationId="{61551624-AA33-F045-CD3E-6538A26DFD1D}"/>
          </ac:spMkLst>
        </pc:spChg>
        <pc:spChg chg="add del mod">
          <ac:chgData name="Guo Bin" userId="9cd13d13e32e9b6c" providerId="LiveId" clId="{2CAB3CBE-C3D9-3F46-AB07-45A6AB36ED56}" dt="2023-04-24T19:55:11.824" v="652" actId="478"/>
          <ac:spMkLst>
            <pc:docMk/>
            <pc:sldMk cId="3410435306" sldId="352"/>
            <ac:spMk id="46" creationId="{F4EB9474-79A6-8803-78AC-127610C4218C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47" creationId="{A8246A63-5723-84A8-00A1-8371791F17C8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48" creationId="{5A4B2495-695E-6333-5119-1421C5386D2A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49" creationId="{1C5C0994-F03E-91A8-B45D-7E3BFB62770E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50" creationId="{E5ADB4AF-0A17-19BF-4DE1-394F8519FFE0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51" creationId="{3E80587D-FB7D-3CD6-A220-5E0BA1C0C65E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52" creationId="{1B98DBA7-C133-8474-DCC5-D989A1F9942F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59" creationId="{02BA9D6E-690C-5420-7EDC-A708FA026A62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60" creationId="{5BFEC0E8-02C2-B610-C62E-8E9E0B217EB9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61" creationId="{67218B0A-4A0A-7793-3FDE-AA79A02C8920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62" creationId="{033A7FC7-7D70-C559-34E6-18BBE9B65E4C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63" creationId="{C4F97438-7211-F429-2396-DFCEBA133DE5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64" creationId="{3A588130-D95D-825F-D8DB-FC0BE93A4E94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65" creationId="{83CB001F-B99D-87AC-EC75-26B6C7CD35C7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75" creationId="{6A9472DB-C8D6-331C-8610-25DB4C36DB7A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76" creationId="{3082411E-2FE8-FAB1-C842-5B44986F95E5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77" creationId="{79A0A0A4-4E11-70DA-B0A1-67957190505F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78" creationId="{2915F9F9-C075-9C20-B2B7-FCBAAABCD3B8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79" creationId="{14B52C6E-9E49-67CB-F25B-F71DD32ED40F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81" creationId="{34080607-5DAE-EA6D-B46C-BF818429AF8D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82" creationId="{56914B91-4705-E9DA-EFD2-791E043C06E0}"/>
          </ac:spMkLst>
        </pc:spChg>
        <pc:spChg chg="add del mod">
          <ac:chgData name="Guo Bin" userId="9cd13d13e32e9b6c" providerId="LiveId" clId="{2CAB3CBE-C3D9-3F46-AB07-45A6AB36ED56}" dt="2023-04-24T19:54:56.118" v="641" actId="478"/>
          <ac:spMkLst>
            <pc:docMk/>
            <pc:sldMk cId="3410435306" sldId="352"/>
            <ac:spMk id="83" creationId="{EE892953-C3DB-E824-2CEA-2DA048BFC6A7}"/>
          </ac:spMkLst>
        </pc:spChg>
        <pc:spChg chg="add del mod">
          <ac:chgData name="Guo Bin" userId="9cd13d13e32e9b6c" providerId="LiveId" clId="{2CAB3CBE-C3D9-3F46-AB07-45A6AB36ED56}" dt="2023-04-24T19:54:55.242" v="640" actId="478"/>
          <ac:spMkLst>
            <pc:docMk/>
            <pc:sldMk cId="3410435306" sldId="352"/>
            <ac:spMk id="84" creationId="{DA0D8095-2D5E-3C8E-9440-E39DE970CA56}"/>
          </ac:spMkLst>
        </pc:spChg>
        <pc:spChg chg="add del mod">
          <ac:chgData name="Guo Bin" userId="9cd13d13e32e9b6c" providerId="LiveId" clId="{2CAB3CBE-C3D9-3F46-AB07-45A6AB36ED56}" dt="2023-04-24T19:54:57.500" v="643" actId="478"/>
          <ac:spMkLst>
            <pc:docMk/>
            <pc:sldMk cId="3410435306" sldId="352"/>
            <ac:spMk id="85" creationId="{55018EC5-4756-20CA-4FBC-577854CCF291}"/>
          </ac:spMkLst>
        </pc:spChg>
        <pc:spChg chg="add del mod">
          <ac:chgData name="Guo Bin" userId="9cd13d13e32e9b6c" providerId="LiveId" clId="{2CAB3CBE-C3D9-3F46-AB07-45A6AB36ED56}" dt="2023-04-24T19:54:56.927" v="642" actId="478"/>
          <ac:spMkLst>
            <pc:docMk/>
            <pc:sldMk cId="3410435306" sldId="352"/>
            <ac:spMk id="86" creationId="{0D8E5F46-D6F8-3053-A541-A122163EE327}"/>
          </ac:spMkLst>
        </pc:spChg>
        <pc:spChg chg="add mod">
          <ac:chgData name="Guo Bin" userId="9cd13d13e32e9b6c" providerId="LiveId" clId="{2CAB3CBE-C3D9-3F46-AB07-45A6AB36ED56}" dt="2023-04-24T19:56:15.828" v="683" actId="164"/>
          <ac:spMkLst>
            <pc:docMk/>
            <pc:sldMk cId="3410435306" sldId="352"/>
            <ac:spMk id="87" creationId="{7A5CFBB8-9791-8CFF-9D3C-3EA51D709376}"/>
          </ac:spMkLst>
        </pc:spChg>
        <pc:grpChg chg="add mod">
          <ac:chgData name="Guo Bin" userId="9cd13d13e32e9b6c" providerId="LiveId" clId="{2CAB3CBE-C3D9-3F46-AB07-45A6AB36ED56}" dt="2023-04-24T19:54:49.426" v="639" actId="164"/>
          <ac:grpSpMkLst>
            <pc:docMk/>
            <pc:sldMk cId="3410435306" sldId="352"/>
            <ac:grpSpMk id="88" creationId="{6BF93A69-5040-B019-5B58-7C8E9D559E78}"/>
          </ac:grpSpMkLst>
        </pc:grpChg>
        <pc:grpChg chg="add mod">
          <ac:chgData name="Guo Bin" userId="9cd13d13e32e9b6c" providerId="LiveId" clId="{2CAB3CBE-C3D9-3F46-AB07-45A6AB36ED56}" dt="2023-04-24T19:56:15.828" v="683" actId="164"/>
          <ac:grpSpMkLst>
            <pc:docMk/>
            <pc:sldMk cId="3410435306" sldId="352"/>
            <ac:grpSpMk id="94" creationId="{E62C8072-ADD2-A898-C9F5-F062107C8A03}"/>
          </ac:grpSpMkLst>
        </pc:grp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12" creationId="{A51DFCA8-0E86-61F3-959D-CFB584015346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13" creationId="{DAAFF941-72FB-FCA3-E2B0-6F7EB2F5709C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14" creationId="{7CDA0D8C-7AD3-021F-CF3D-EF2D8A4D0DEA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15" creationId="{0C6C2EBA-E9D3-ADB0-91FB-27C20BD79E9C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16" creationId="{139C348F-0B4C-4D0E-571F-F7191D05F313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17" creationId="{84F88D81-43A1-4E36-58F3-08801FA6FF91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25" creationId="{6F70172A-54BE-2842-638C-94F79F5702E4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26" creationId="{A30C0D74-BA50-704F-6819-2D5962FC0B08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27" creationId="{FAB6E99B-1F87-BF1B-3E38-78DA5EF5F486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28" creationId="{4C33F441-F9B3-E9FC-C420-13BB2C952F4E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29" creationId="{B3898422-7658-E6F2-5C8D-398977144F54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30" creationId="{54AFD02A-72CE-6ACF-AECB-6B93BB79AE9A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31" creationId="{C57F3723-58D9-A286-D790-AB412205E577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32" creationId="{08F10B55-CB2D-1178-D8CB-EB8D8F85C08F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33" creationId="{86A155DC-3451-B0F7-9AA3-050B3EA31D45}"/>
          </ac:cxnSpMkLst>
        </pc:cxnChg>
        <pc:cxnChg chg="add mod">
          <ac:chgData name="Guo Bin" userId="9cd13d13e32e9b6c" providerId="LiveId" clId="{2CAB3CBE-C3D9-3F46-AB07-45A6AB36ED56}" dt="2023-04-24T19:54:49.426" v="639" actId="164"/>
          <ac:cxnSpMkLst>
            <pc:docMk/>
            <pc:sldMk cId="3410435306" sldId="352"/>
            <ac:cxnSpMk id="39" creationId="{5B055180-DDC8-5CBD-B67C-3FDB59D84BAD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53" creationId="{7FC0B8B8-E5E2-10B4-402C-17481E67624F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54" creationId="{81DB77A8-B159-0A19-F329-F1E432221DB7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55" creationId="{B0993FEC-9BEF-69A8-8D21-BE45A3DE84DD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56" creationId="{2593056A-C1F3-C4EB-7F01-2FA8846D974F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57" creationId="{2EF1F542-23CC-8CCC-57B0-7859F15B6F2A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58" creationId="{E8CCB305-851B-A6AA-CAB3-7896DD412965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66" creationId="{A310E733-F2E3-AA13-1C53-2BDDB8DDD8EC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67" creationId="{71BBBE94-4F28-B3FF-BAD7-342E913302D9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68" creationId="{1384E82B-4BAF-2BEA-BD77-BFF1AE7D7FF6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69" creationId="{CE748F6E-8386-3664-CE7D-2DD7C353F7FF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70" creationId="{1BF8BA36-2023-EED9-F8F5-D5D3F85C8907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71" creationId="{48FA80BC-CB32-CF0C-6621-41CDB49E666D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72" creationId="{9F418D1C-CCD6-4BB2-8B2A-BA4E66951854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73" creationId="{1490B40E-42BE-811E-70D0-914B92FA6DA1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74" creationId="{E1040E43-90D3-53E6-F7FA-F9013745F155}"/>
          </ac:cxnSpMkLst>
        </pc:cxnChg>
        <pc:cxnChg chg="add mod">
          <ac:chgData name="Guo Bin" userId="9cd13d13e32e9b6c" providerId="LiveId" clId="{2CAB3CBE-C3D9-3F46-AB07-45A6AB36ED56}" dt="2023-04-24T19:56:15.828" v="683" actId="164"/>
          <ac:cxnSpMkLst>
            <pc:docMk/>
            <pc:sldMk cId="3410435306" sldId="352"/>
            <ac:cxnSpMk id="80" creationId="{042C87D2-E5CB-EE83-3BF6-68719C4FF2A4}"/>
          </ac:cxnSpMkLst>
        </pc:cxnChg>
      </pc:sldChg>
    </pc:docChg>
  </pc:docChgLst>
  <pc:docChgLst>
    <pc:chgData name="Guo Bin" userId="9cd13d13e32e9b6c" providerId="Windows Live" clId="Web-{51726A40-39FB-4F1C-A18B-31618E9DE5BD}"/>
    <pc:docChg chg="addSld">
      <pc:chgData name="Guo Bin" userId="9cd13d13e32e9b6c" providerId="Windows Live" clId="Web-{51726A40-39FB-4F1C-A18B-31618E9DE5BD}" dt="2023-04-12T14:17:34.027" v="0"/>
      <pc:docMkLst>
        <pc:docMk/>
      </pc:docMkLst>
      <pc:sldChg chg="new">
        <pc:chgData name="Guo Bin" userId="9cd13d13e32e9b6c" providerId="Windows Live" clId="Web-{51726A40-39FB-4F1C-A18B-31618E9DE5BD}" dt="2023-04-12T14:17:34.027" v="0"/>
        <pc:sldMkLst>
          <pc:docMk/>
          <pc:sldMk cId="3987490918" sldId="340"/>
        </pc:sldMkLst>
      </pc:sldChg>
    </pc:docChg>
  </pc:docChgLst>
  <pc:docChgLst>
    <pc:chgData name="Guo Bin" userId="9cd13d13e32e9b6c" providerId="Windows Live" clId="Web-{BF1BAC31-1392-47EA-8A47-02AC7CBEF039}"/>
    <pc:docChg chg="addSld delSld modSld">
      <pc:chgData name="Guo Bin" userId="9cd13d13e32e9b6c" providerId="Windows Live" clId="Web-{BF1BAC31-1392-47EA-8A47-02AC7CBEF039}" dt="2023-04-12T15:03:39.695" v="1104"/>
      <pc:docMkLst>
        <pc:docMk/>
      </pc:docMkLst>
      <pc:sldChg chg="modSp">
        <pc:chgData name="Guo Bin" userId="9cd13d13e32e9b6c" providerId="Windows Live" clId="Web-{BF1BAC31-1392-47EA-8A47-02AC7CBEF039}" dt="2023-04-12T14:58:14.816" v="1093" actId="1076"/>
        <pc:sldMkLst>
          <pc:docMk/>
          <pc:sldMk cId="811663323" sldId="300"/>
        </pc:sldMkLst>
        <pc:spChg chg="mod">
          <ac:chgData name="Guo Bin" userId="9cd13d13e32e9b6c" providerId="Windows Live" clId="Web-{BF1BAC31-1392-47EA-8A47-02AC7CBEF039}" dt="2023-04-12T14:58:05.143" v="1091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Windows Live" clId="Web-{BF1BAC31-1392-47EA-8A47-02AC7CBEF039}" dt="2023-04-12T14:57:38.579" v="1089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Windows Live" clId="Web-{BF1BAC31-1392-47EA-8A47-02AC7CBEF039}" dt="2023-04-12T14:57:44.423" v="1090" actId="1076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Guo Bin" userId="9cd13d13e32e9b6c" providerId="Windows Live" clId="Web-{BF1BAC31-1392-47EA-8A47-02AC7CBEF039}" dt="2023-04-12T14:58:14.816" v="1093" actId="1076"/>
          <ac:spMkLst>
            <pc:docMk/>
            <pc:sldMk cId="811663323" sldId="300"/>
            <ac:spMk id="47" creationId="{770322E3-F023-C47F-3F35-CAEE778A6870}"/>
          </ac:spMkLst>
        </pc:spChg>
        <pc:spChg chg="mod">
          <ac:chgData name="Guo Bin" userId="9cd13d13e32e9b6c" providerId="Windows Live" clId="Web-{BF1BAC31-1392-47EA-8A47-02AC7CBEF039}" dt="2023-04-12T14:58:10.065" v="1092" actId="14100"/>
          <ac:spMkLst>
            <pc:docMk/>
            <pc:sldMk cId="811663323" sldId="300"/>
            <ac:spMk id="48" creationId="{F8EA1B97-28A6-9C28-4027-36203314332B}"/>
          </ac:spMkLst>
        </pc:spChg>
      </pc:sldChg>
      <pc:sldChg chg="modSp">
        <pc:chgData name="Guo Bin" userId="9cd13d13e32e9b6c" providerId="Windows Live" clId="Web-{BF1BAC31-1392-47EA-8A47-02AC7CBEF039}" dt="2023-04-12T15:02:06.986" v="1094" actId="20577"/>
        <pc:sldMkLst>
          <pc:docMk/>
          <pc:sldMk cId="2151780295" sldId="317"/>
        </pc:sldMkLst>
        <pc:spChg chg="mod">
          <ac:chgData name="Guo Bin" userId="9cd13d13e32e9b6c" providerId="Windows Live" clId="Web-{BF1BAC31-1392-47EA-8A47-02AC7CBEF039}" dt="2023-04-12T15:02:06.986" v="1094" actId="20577"/>
          <ac:spMkLst>
            <pc:docMk/>
            <pc:sldMk cId="2151780295" sldId="317"/>
            <ac:spMk id="2" creationId="{291F6E8A-7B5C-150D-91E8-0C7E95B1AD39}"/>
          </ac:spMkLst>
        </pc:spChg>
        <pc:spChg chg="mod">
          <ac:chgData name="Guo Bin" userId="9cd13d13e32e9b6c" providerId="Windows Live" clId="Web-{BF1BAC31-1392-47EA-8A47-02AC7CBEF039}" dt="2023-04-12T14:30:46.389" v="48" actId="1076"/>
          <ac:spMkLst>
            <pc:docMk/>
            <pc:sldMk cId="2151780295" sldId="317"/>
            <ac:spMk id="3" creationId="{A28213B1-D6AF-25D7-1FA8-E51412D55EB6}"/>
          </ac:spMkLst>
        </pc:spChg>
      </pc:sldChg>
      <pc:sldChg chg="del">
        <pc:chgData name="Guo Bin" userId="9cd13d13e32e9b6c" providerId="Windows Live" clId="Web-{BF1BAC31-1392-47EA-8A47-02AC7CBEF039}" dt="2023-04-12T14:56:02.590" v="1087"/>
        <pc:sldMkLst>
          <pc:docMk/>
          <pc:sldMk cId="1471857093" sldId="318"/>
        </pc:sldMkLst>
      </pc:sldChg>
      <pc:sldChg chg="modSp">
        <pc:chgData name="Guo Bin" userId="9cd13d13e32e9b6c" providerId="Windows Live" clId="Web-{BF1BAC31-1392-47EA-8A47-02AC7CBEF039}" dt="2023-04-12T14:37:47.414" v="85"/>
        <pc:sldMkLst>
          <pc:docMk/>
          <pc:sldMk cId="674869494" sldId="319"/>
        </pc:sldMkLst>
        <pc:graphicFrameChg chg="mod modGraphic">
          <ac:chgData name="Guo Bin" userId="9cd13d13e32e9b6c" providerId="Windows Live" clId="Web-{BF1BAC31-1392-47EA-8A47-02AC7CBEF039}" dt="2023-04-12T14:37:47.414" v="85"/>
          <ac:graphicFrameMkLst>
            <pc:docMk/>
            <pc:sldMk cId="674869494" sldId="319"/>
            <ac:graphicFrameMk id="21" creationId="{0487A196-5829-D5C8-D038-2595E7819D2A}"/>
          </ac:graphicFrameMkLst>
        </pc:graphicFrameChg>
      </pc:sldChg>
      <pc:sldChg chg="modSp">
        <pc:chgData name="Guo Bin" userId="9cd13d13e32e9b6c" providerId="Windows Live" clId="Web-{BF1BAC31-1392-47EA-8A47-02AC7CBEF039}" dt="2023-04-12T15:02:17.737" v="1099" actId="20577"/>
        <pc:sldMkLst>
          <pc:docMk/>
          <pc:sldMk cId="2852259872" sldId="334"/>
        </pc:sldMkLst>
        <pc:spChg chg="mod">
          <ac:chgData name="Guo Bin" userId="9cd13d13e32e9b6c" providerId="Windows Live" clId="Web-{BF1BAC31-1392-47EA-8A47-02AC7CBEF039}" dt="2023-04-12T15:02:17.737" v="1099" actId="20577"/>
          <ac:spMkLst>
            <pc:docMk/>
            <pc:sldMk cId="2852259872" sldId="334"/>
            <ac:spMk id="2" creationId="{06D87DCB-A85E-A3F8-D28C-E1AB63CACCC9}"/>
          </ac:spMkLst>
        </pc:spChg>
        <pc:spChg chg="mod">
          <ac:chgData name="Guo Bin" userId="9cd13d13e32e9b6c" providerId="Windows Live" clId="Web-{BF1BAC31-1392-47EA-8A47-02AC7CBEF039}" dt="2023-04-12T14:55:41.291" v="1086" actId="14100"/>
          <ac:spMkLst>
            <pc:docMk/>
            <pc:sldMk cId="2852259872" sldId="334"/>
            <ac:spMk id="3" creationId="{9787725C-5C6A-E932-BF0A-34E5351B3D92}"/>
          </ac:spMkLst>
        </pc:spChg>
        <pc:spChg chg="mod">
          <ac:chgData name="Guo Bin" userId="9cd13d13e32e9b6c" providerId="Windows Live" clId="Web-{BF1BAC31-1392-47EA-8A47-02AC7CBEF039}" dt="2023-04-12T14:55:25.274" v="1083" actId="1076"/>
          <ac:spMkLst>
            <pc:docMk/>
            <pc:sldMk cId="2852259872" sldId="334"/>
            <ac:spMk id="5" creationId="{DC25155B-11C4-326D-1DEE-0045648D22F6}"/>
          </ac:spMkLst>
        </pc:spChg>
        <pc:picChg chg="mod">
          <ac:chgData name="Guo Bin" userId="9cd13d13e32e9b6c" providerId="Windows Live" clId="Web-{BF1BAC31-1392-47EA-8A47-02AC7CBEF039}" dt="2023-04-12T14:55:23.212" v="1082" actId="1076"/>
          <ac:picMkLst>
            <pc:docMk/>
            <pc:sldMk cId="2852259872" sldId="334"/>
            <ac:picMk id="4" creationId="{9D87ABF3-357C-A057-9659-70E755D568E3}"/>
          </ac:picMkLst>
        </pc:picChg>
      </pc:sldChg>
      <pc:sldChg chg="addSp delSp modSp">
        <pc:chgData name="Guo Bin" userId="9cd13d13e32e9b6c" providerId="Windows Live" clId="Web-{BF1BAC31-1392-47EA-8A47-02AC7CBEF039}" dt="2023-04-12T14:47:27.261" v="813" actId="1076"/>
        <pc:sldMkLst>
          <pc:docMk/>
          <pc:sldMk cId="3987490918" sldId="340"/>
        </pc:sldMkLst>
        <pc:spChg chg="del">
          <ac:chgData name="Guo Bin" userId="9cd13d13e32e9b6c" providerId="Windows Live" clId="Web-{BF1BAC31-1392-47EA-8A47-02AC7CBEF039}" dt="2023-04-12T14:33:22.132" v="71"/>
          <ac:spMkLst>
            <pc:docMk/>
            <pc:sldMk cId="3987490918" sldId="340"/>
            <ac:spMk id="2" creationId="{5AD4171B-2223-29DC-1823-5B86C3D291F9}"/>
          </ac:spMkLst>
        </pc:spChg>
        <pc:spChg chg="del">
          <ac:chgData name="Guo Bin" userId="9cd13d13e32e9b6c" providerId="Windows Live" clId="Web-{BF1BAC31-1392-47EA-8A47-02AC7CBEF039}" dt="2023-04-12T14:29:14.086" v="3"/>
          <ac:spMkLst>
            <pc:docMk/>
            <pc:sldMk cId="3987490918" sldId="340"/>
            <ac:spMk id="3" creationId="{5EF96CFB-4C5D-D05B-D609-C7DEF97F63A4}"/>
          </ac:spMkLst>
        </pc:spChg>
        <pc:spChg chg="add del mod">
          <ac:chgData name="Guo Bin" userId="9cd13d13e32e9b6c" providerId="Windows Live" clId="Web-{BF1BAC31-1392-47EA-8A47-02AC7CBEF039}" dt="2023-04-12T14:28:57.633" v="2"/>
          <ac:spMkLst>
            <pc:docMk/>
            <pc:sldMk cId="3987490918" sldId="340"/>
            <ac:spMk id="5" creationId="{367A5AD1-F8E9-894E-5CAB-59AEF2085610}"/>
          </ac:spMkLst>
        </pc:spChg>
        <pc:spChg chg="add del mod">
          <ac:chgData name="Guo Bin" userId="9cd13d13e32e9b6c" providerId="Windows Live" clId="Web-{BF1BAC31-1392-47EA-8A47-02AC7CBEF039}" dt="2023-04-12T14:33:17.523" v="69"/>
          <ac:spMkLst>
            <pc:docMk/>
            <pc:sldMk cId="3987490918" sldId="340"/>
            <ac:spMk id="7" creationId="{25DB5CF8-6644-BFC7-1599-01534C7821C2}"/>
          </ac:spMkLst>
        </pc:spChg>
        <pc:spChg chg="add del mod">
          <ac:chgData name="Guo Bin" userId="9cd13d13e32e9b6c" providerId="Windows Live" clId="Web-{BF1BAC31-1392-47EA-8A47-02AC7CBEF039}" dt="2023-04-12T14:33:09.913" v="66"/>
          <ac:spMkLst>
            <pc:docMk/>
            <pc:sldMk cId="3987490918" sldId="340"/>
            <ac:spMk id="9" creationId="{72095D81-BA3C-D434-E9A1-0242A39E2384}"/>
          </ac:spMkLst>
        </pc:spChg>
        <pc:spChg chg="add mod">
          <ac:chgData name="Guo Bin" userId="9cd13d13e32e9b6c" providerId="Windows Live" clId="Web-{BF1BAC31-1392-47EA-8A47-02AC7CBEF039}" dt="2023-04-12T14:42:56.573" v="332" actId="14100"/>
          <ac:spMkLst>
            <pc:docMk/>
            <pc:sldMk cId="3987490918" sldId="340"/>
            <ac:spMk id="11" creationId="{AD6E971A-E6BC-D6A4-3EBE-C20E37BC0968}"/>
          </ac:spMkLst>
        </pc:spChg>
        <pc:spChg chg="add del mod">
          <ac:chgData name="Guo Bin" userId="9cd13d13e32e9b6c" providerId="Windows Live" clId="Web-{BF1BAC31-1392-47EA-8A47-02AC7CBEF039}" dt="2023-04-12T14:43:26.653" v="349"/>
          <ac:spMkLst>
            <pc:docMk/>
            <pc:sldMk cId="3987490918" sldId="340"/>
            <ac:spMk id="12" creationId="{5D46F42B-9ECD-5FFD-83A8-E555467D606C}"/>
          </ac:spMkLst>
        </pc:spChg>
        <pc:graphicFrameChg chg="add mod modGraphic">
          <ac:chgData name="Guo Bin" userId="9cd13d13e32e9b6c" providerId="Windows Live" clId="Web-{BF1BAC31-1392-47EA-8A47-02AC7CBEF039}" dt="2023-04-12T14:47:15.698" v="809" actId="1076"/>
          <ac:graphicFrameMkLst>
            <pc:docMk/>
            <pc:sldMk cId="3987490918" sldId="340"/>
            <ac:graphicFrameMk id="13" creationId="{269FFDDD-7673-A22B-60F3-57BF6435D47C}"/>
          </ac:graphicFrameMkLst>
        </pc:graphicFrameChg>
        <pc:picChg chg="add del mod ord">
          <ac:chgData name="Guo Bin" userId="9cd13d13e32e9b6c" providerId="Windows Live" clId="Web-{BF1BAC31-1392-47EA-8A47-02AC7CBEF039}" dt="2023-04-12T14:33:06.178" v="65"/>
          <ac:picMkLst>
            <pc:docMk/>
            <pc:sldMk cId="3987490918" sldId="340"/>
            <ac:picMk id="6" creationId="{DFFA5374-471E-3A85-A866-E9327355D989}"/>
          </ac:picMkLst>
        </pc:picChg>
        <pc:picChg chg="add mod ord">
          <ac:chgData name="Guo Bin" userId="9cd13d13e32e9b6c" providerId="Windows Live" clId="Web-{BF1BAC31-1392-47EA-8A47-02AC7CBEF039}" dt="2023-04-12T14:47:27.261" v="813" actId="1076"/>
          <ac:picMkLst>
            <pc:docMk/>
            <pc:sldMk cId="3987490918" sldId="340"/>
            <ac:picMk id="10" creationId="{A4603FCC-CE09-F9BC-1574-081AD50A867D}"/>
          </ac:picMkLst>
        </pc:picChg>
      </pc:sldChg>
      <pc:sldChg chg="new del">
        <pc:chgData name="Guo Bin" userId="9cd13d13e32e9b6c" providerId="Windows Live" clId="Web-{BF1BAC31-1392-47EA-8A47-02AC7CBEF039}" dt="2023-04-12T14:50:18.021" v="894"/>
        <pc:sldMkLst>
          <pc:docMk/>
          <pc:sldMk cId="200826810" sldId="341"/>
        </pc:sldMkLst>
      </pc:sldChg>
      <pc:sldChg chg="addSp delSp modSp new">
        <pc:chgData name="Guo Bin" userId="9cd13d13e32e9b6c" providerId="Windows Live" clId="Web-{BF1BAC31-1392-47EA-8A47-02AC7CBEF039}" dt="2023-04-12T15:03:39.695" v="1104"/>
        <pc:sldMkLst>
          <pc:docMk/>
          <pc:sldMk cId="2934364581" sldId="341"/>
        </pc:sldMkLst>
        <pc:spChg chg="del">
          <ac:chgData name="Guo Bin" userId="9cd13d13e32e9b6c" providerId="Windows Live" clId="Web-{BF1BAC31-1392-47EA-8A47-02AC7CBEF039}" dt="2023-04-12T14:51:21.775" v="900"/>
          <ac:spMkLst>
            <pc:docMk/>
            <pc:sldMk cId="2934364581" sldId="341"/>
            <ac:spMk id="2" creationId="{41A615BB-EDB8-2739-7476-08F78E430F74}"/>
          </ac:spMkLst>
        </pc:spChg>
        <pc:spChg chg="del mod">
          <ac:chgData name="Guo Bin" userId="9cd13d13e32e9b6c" providerId="Windows Live" clId="Web-{BF1BAC31-1392-47EA-8A47-02AC7CBEF039}" dt="2023-04-12T14:51:20.228" v="898"/>
          <ac:spMkLst>
            <pc:docMk/>
            <pc:sldMk cId="2934364581" sldId="341"/>
            <ac:spMk id="3" creationId="{AC12FC90-6D8B-7C03-851E-EBDE32E597F9}"/>
          </ac:spMkLst>
        </pc:spChg>
        <pc:spChg chg="add del mod">
          <ac:chgData name="Guo Bin" userId="9cd13d13e32e9b6c" providerId="Windows Live" clId="Web-{BF1BAC31-1392-47EA-8A47-02AC7CBEF039}" dt="2023-04-12T14:52:22.591" v="908"/>
          <ac:spMkLst>
            <pc:docMk/>
            <pc:sldMk cId="2934364581" sldId="341"/>
            <ac:spMk id="6" creationId="{C29823D5-7619-E372-79EB-2DC9DABEA915}"/>
          </ac:spMkLst>
        </pc:spChg>
        <pc:spChg chg="add del mod">
          <ac:chgData name="Guo Bin" userId="9cd13d13e32e9b6c" providerId="Windows Live" clId="Web-{BF1BAC31-1392-47EA-8A47-02AC7CBEF039}" dt="2023-04-12T14:52:25.467" v="912"/>
          <ac:spMkLst>
            <pc:docMk/>
            <pc:sldMk cId="2934364581" sldId="341"/>
            <ac:spMk id="7" creationId="{498559A4-2F66-5D6B-6752-EC2E799FEAB2}"/>
          </ac:spMkLst>
        </pc:spChg>
        <pc:spChg chg="add mod">
          <ac:chgData name="Guo Bin" userId="9cd13d13e32e9b6c" providerId="Windows Live" clId="Web-{BF1BAC31-1392-47EA-8A47-02AC7CBEF039}" dt="2023-04-12T14:54:04.441" v="976" actId="1076"/>
          <ac:spMkLst>
            <pc:docMk/>
            <pc:sldMk cId="2934364581" sldId="341"/>
            <ac:spMk id="9" creationId="{165C4766-5D8D-B178-DF07-1CDB405A4F61}"/>
          </ac:spMkLst>
        </pc:spChg>
        <pc:spChg chg="add mod">
          <ac:chgData name="Guo Bin" userId="9cd13d13e32e9b6c" providerId="Windows Live" clId="Web-{BF1BAC31-1392-47EA-8A47-02AC7CBEF039}" dt="2023-04-12T14:54:17.520" v="1000" actId="20577"/>
          <ac:spMkLst>
            <pc:docMk/>
            <pc:sldMk cId="2934364581" sldId="341"/>
            <ac:spMk id="10" creationId="{B80F9834-8642-965B-56F7-2EC06C45B051}"/>
          </ac:spMkLst>
        </pc:spChg>
        <pc:picChg chg="add mod ord">
          <ac:chgData name="Guo Bin" userId="9cd13d13e32e9b6c" providerId="Windows Live" clId="Web-{BF1BAC31-1392-47EA-8A47-02AC7CBEF039}" dt="2023-04-12T14:53:12.829" v="922" actId="1076"/>
          <ac:picMkLst>
            <pc:docMk/>
            <pc:sldMk cId="2934364581" sldId="341"/>
            <ac:picMk id="5" creationId="{2B7AAD49-DB54-42CA-4D89-EA718181AAF5}"/>
          </ac:picMkLst>
        </pc:picChg>
        <pc:picChg chg="add mod">
          <ac:chgData name="Guo Bin" userId="9cd13d13e32e9b6c" providerId="Windows Live" clId="Web-{BF1BAC31-1392-47EA-8A47-02AC7CBEF039}" dt="2023-04-12T14:53:00.844" v="920" actId="14100"/>
          <ac:picMkLst>
            <pc:docMk/>
            <pc:sldMk cId="2934364581" sldId="341"/>
            <ac:picMk id="8" creationId="{8056D969-D47E-9581-779E-F26712ECC03A}"/>
          </ac:picMkLst>
        </pc:picChg>
        <pc:picChg chg="add del mod">
          <ac:chgData name="Guo Bin" userId="9cd13d13e32e9b6c" providerId="Windows Live" clId="Web-{BF1BAC31-1392-47EA-8A47-02AC7CBEF039}" dt="2023-04-12T15:03:39.695" v="1104"/>
          <ac:picMkLst>
            <pc:docMk/>
            <pc:sldMk cId="2934364581" sldId="341"/>
            <ac:picMk id="12" creationId="{97A04FF5-D7A2-1897-B088-D642F861E392}"/>
          </ac:picMkLst>
        </pc:picChg>
      </pc:sldChg>
      <pc:sldChg chg="new del">
        <pc:chgData name="Guo Bin" userId="9cd13d13e32e9b6c" providerId="Windows Live" clId="Web-{BF1BAC31-1392-47EA-8A47-02AC7CBEF039}" dt="2023-04-12T14:38:43.167" v="88"/>
        <pc:sldMkLst>
          <pc:docMk/>
          <pc:sldMk cId="370783157" sldId="342"/>
        </pc:sldMkLst>
      </pc:sldChg>
    </pc:docChg>
  </pc:docChgLst>
  <pc:docChgLst>
    <pc:chgData name="Guo Bin" userId="9cd13d13e32e9b6c" providerId="LiveId" clId="{B0EF72D0-CADB-5843-B0B9-F3176A5C4D4A}"/>
    <pc:docChg chg="custSel modSld">
      <pc:chgData name="Guo Bin" userId="9cd13d13e32e9b6c" providerId="LiveId" clId="{B0EF72D0-CADB-5843-B0B9-F3176A5C4D4A}" dt="2023-04-12T15:00:53.845" v="43" actId="1076"/>
      <pc:docMkLst>
        <pc:docMk/>
      </pc:docMkLst>
      <pc:sldChg chg="modSp mod">
        <pc:chgData name="Guo Bin" userId="9cd13d13e32e9b6c" providerId="LiveId" clId="{B0EF72D0-CADB-5843-B0B9-F3176A5C4D4A}" dt="2023-04-12T15:00:53.845" v="43" actId="1076"/>
        <pc:sldMkLst>
          <pc:docMk/>
          <pc:sldMk cId="811663323" sldId="300"/>
        </pc:sldMkLst>
        <pc:spChg chg="mod">
          <ac:chgData name="Guo Bin" userId="9cd13d13e32e9b6c" providerId="LiveId" clId="{B0EF72D0-CADB-5843-B0B9-F3176A5C4D4A}" dt="2023-04-12T15:00:24.813" v="38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LiveId" clId="{B0EF72D0-CADB-5843-B0B9-F3176A5C4D4A}" dt="2023-04-12T15:00:17.674" v="36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LiveId" clId="{B0EF72D0-CADB-5843-B0B9-F3176A5C4D4A}" dt="2023-04-12T15:00:53.845" v="43" actId="1076"/>
          <ac:spMkLst>
            <pc:docMk/>
            <pc:sldMk cId="811663323" sldId="300"/>
            <ac:spMk id="37" creationId="{DD00066B-011C-95FD-8CD3-DF1206941A28}"/>
          </ac:spMkLst>
        </pc:spChg>
        <pc:spChg chg="mod">
          <ac:chgData name="Guo Bin" userId="9cd13d13e32e9b6c" providerId="LiveId" clId="{B0EF72D0-CADB-5843-B0B9-F3176A5C4D4A}" dt="2023-04-12T15:00:47.208" v="42" actId="1076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Guo Bin" userId="9cd13d13e32e9b6c" providerId="LiveId" clId="{B0EF72D0-CADB-5843-B0B9-F3176A5C4D4A}" dt="2023-04-12T15:00:38.483" v="41" actId="1076"/>
          <ac:spMkLst>
            <pc:docMk/>
            <pc:sldMk cId="811663323" sldId="300"/>
            <ac:spMk id="47" creationId="{770322E3-F023-C47F-3F35-CAEE778A6870}"/>
          </ac:spMkLst>
        </pc:spChg>
        <pc:cxnChg chg="mod">
          <ac:chgData name="Guo Bin" userId="9cd13d13e32e9b6c" providerId="LiveId" clId="{B0EF72D0-CADB-5843-B0B9-F3176A5C4D4A}" dt="2023-04-12T15:00:28.844" v="39" actId="1076"/>
          <ac:cxnSpMkLst>
            <pc:docMk/>
            <pc:sldMk cId="811663323" sldId="300"/>
            <ac:cxnSpMk id="34" creationId="{B67AF333-0FBE-7A7F-5AC4-69D78E91BC0A}"/>
          </ac:cxnSpMkLst>
        </pc:cxnChg>
      </pc:sldChg>
      <pc:sldChg chg="modSp mod">
        <pc:chgData name="Guo Bin" userId="9cd13d13e32e9b6c" providerId="LiveId" clId="{B0EF72D0-CADB-5843-B0B9-F3176A5C4D4A}" dt="2023-04-12T14:30:05.371" v="33" actId="20577"/>
        <pc:sldMkLst>
          <pc:docMk/>
          <pc:sldMk cId="2151780295" sldId="317"/>
        </pc:sldMkLst>
        <pc:spChg chg="mod">
          <ac:chgData name="Guo Bin" userId="9cd13d13e32e9b6c" providerId="LiveId" clId="{B0EF72D0-CADB-5843-B0B9-F3176A5C4D4A}" dt="2023-04-12T14:30:05.371" v="33" actId="20577"/>
          <ac:spMkLst>
            <pc:docMk/>
            <pc:sldMk cId="2151780295" sldId="317"/>
            <ac:spMk id="3" creationId="{A28213B1-D6AF-25D7-1FA8-E51412D55EB6}"/>
          </ac:spMkLst>
        </pc:spChg>
      </pc:sldChg>
    </pc:docChg>
  </pc:docChgLst>
  <pc:docChgLst>
    <pc:chgData name="Guo Bin" userId="9cd13d13e32e9b6c" providerId="LiveId" clId="{29160C1D-9933-4E01-AE14-952835D5C71A}"/>
    <pc:docChg chg="undo custSel addSld delSld modSld sldOrd">
      <pc:chgData name="Guo Bin" userId="9cd13d13e32e9b6c" providerId="LiveId" clId="{29160C1D-9933-4E01-AE14-952835D5C71A}" dt="2023-04-19T14:23:55.402" v="1458" actId="20577"/>
      <pc:docMkLst>
        <pc:docMk/>
      </pc:docMkLst>
      <pc:sldChg chg="addSp delSp modSp mod delDesignElem chgLayout">
        <pc:chgData name="Guo Bin" userId="9cd13d13e32e9b6c" providerId="LiveId" clId="{29160C1D-9933-4E01-AE14-952835D5C71A}" dt="2023-04-14T12:57:45.863" v="1074" actId="1076"/>
        <pc:sldMkLst>
          <pc:docMk/>
          <pc:sldMk cId="1973326069" sldId="257"/>
        </pc:sldMkLst>
        <pc:spChg chg="mod ord">
          <ac:chgData name="Guo Bin" userId="9cd13d13e32e9b6c" providerId="LiveId" clId="{29160C1D-9933-4E01-AE14-952835D5C71A}" dt="2023-04-13T13:11:55.771" v="210" actId="1076"/>
          <ac:spMkLst>
            <pc:docMk/>
            <pc:sldMk cId="1973326069" sldId="257"/>
            <ac:spMk id="2" creationId="{00000000-0000-0000-0000-000000000000}"/>
          </ac:spMkLst>
        </pc:spChg>
        <pc:spChg chg="mod ord">
          <ac:chgData name="Guo Bin" userId="9cd13d13e32e9b6c" providerId="LiveId" clId="{29160C1D-9933-4E01-AE14-952835D5C71A}" dt="2023-04-14T12:57:45.863" v="1074" actId="1076"/>
          <ac:spMkLst>
            <pc:docMk/>
            <pc:sldMk cId="1973326069" sldId="257"/>
            <ac:spMk id="3" creationId="{00000000-0000-0000-0000-000000000000}"/>
          </ac:spMkLst>
        </pc:spChg>
        <pc:spChg chg="add mod">
          <ac:chgData name="Guo Bin" userId="9cd13d13e32e9b6c" providerId="LiveId" clId="{29160C1D-9933-4E01-AE14-952835D5C71A}" dt="2023-04-14T12:57:39.509" v="1073" actId="1076"/>
          <ac:spMkLst>
            <pc:docMk/>
            <pc:sldMk cId="1973326069" sldId="257"/>
            <ac:spMk id="6" creationId="{4589C360-571A-542F-E648-4292C077E85E}"/>
          </ac:spMkLst>
        </pc:spChg>
        <pc:spChg chg="del">
          <ac:chgData name="Guo Bin" userId="9cd13d13e32e9b6c" providerId="LiveId" clId="{29160C1D-9933-4E01-AE14-952835D5C71A}" dt="2023-04-13T12:48:51.322" v="3"/>
          <ac:spMkLst>
            <pc:docMk/>
            <pc:sldMk cId="1973326069" sldId="257"/>
            <ac:spMk id="119" creationId="{463E6235-1649-4B47-9862-4026FC473B6F}"/>
          </ac:spMkLst>
        </pc:spChg>
        <pc:spChg chg="del">
          <ac:chgData name="Guo Bin" userId="9cd13d13e32e9b6c" providerId="LiveId" clId="{29160C1D-9933-4E01-AE14-952835D5C71A}" dt="2023-04-13T12:48:51.322" v="3"/>
          <ac:spMkLst>
            <pc:docMk/>
            <pc:sldMk cId="1973326069" sldId="257"/>
            <ac:spMk id="120" creationId="{B9D7E975-9161-4F2D-AC53-69E1912F6B5D}"/>
          </ac:spMkLst>
        </pc:spChg>
        <pc:spChg chg="del">
          <ac:chgData name="Guo Bin" userId="9cd13d13e32e9b6c" providerId="LiveId" clId="{29160C1D-9933-4E01-AE14-952835D5C71A}" dt="2023-04-13T12:48:51.322" v="3"/>
          <ac:spMkLst>
            <pc:docMk/>
            <pc:sldMk cId="1973326069" sldId="257"/>
            <ac:spMk id="121" creationId="{827DC2C4-B485-428A-BF4A-472D2967F47F}"/>
          </ac:spMkLst>
        </pc:spChg>
        <pc:graphicFrameChg chg="add del mod">
          <ac:chgData name="Guo Bin" userId="9cd13d13e32e9b6c" providerId="LiveId" clId="{29160C1D-9933-4E01-AE14-952835D5C71A}" dt="2023-04-13T12:54:49.295" v="99"/>
          <ac:graphicFrameMkLst>
            <pc:docMk/>
            <pc:sldMk cId="1973326069" sldId="257"/>
            <ac:graphicFrameMk id="8" creationId="{C5F3A654-7D5D-3A6B-7147-547B6FD75C43}"/>
          </ac:graphicFrameMkLst>
        </pc:graphicFrameChg>
        <pc:graphicFrameChg chg="add del mod">
          <ac:chgData name="Guo Bin" userId="9cd13d13e32e9b6c" providerId="LiveId" clId="{29160C1D-9933-4E01-AE14-952835D5C71A}" dt="2023-04-13T12:55:15.698" v="101"/>
          <ac:graphicFrameMkLst>
            <pc:docMk/>
            <pc:sldMk cId="1973326069" sldId="257"/>
            <ac:graphicFrameMk id="9" creationId="{93E4744D-9BF5-C733-C27E-2E2E63B0BC97}"/>
          </ac:graphicFrameMkLst>
        </pc:graphicFrameChg>
        <pc:picChg chg="del">
          <ac:chgData name="Guo Bin" userId="9cd13d13e32e9b6c" providerId="LiveId" clId="{29160C1D-9933-4E01-AE14-952835D5C71A}" dt="2023-04-13T12:48:33.339" v="0" actId="478"/>
          <ac:picMkLst>
            <pc:docMk/>
            <pc:sldMk cId="1973326069" sldId="257"/>
            <ac:picMk id="4" creationId="{F15724B0-E579-B756-CD02-BB1C85C1109C}"/>
          </ac:picMkLst>
        </pc:picChg>
        <pc:picChg chg="mod">
          <ac:chgData name="Guo Bin" userId="9cd13d13e32e9b6c" providerId="LiveId" clId="{29160C1D-9933-4E01-AE14-952835D5C71A}" dt="2023-04-13T14:51:39.233" v="1026" actId="1076"/>
          <ac:picMkLst>
            <pc:docMk/>
            <pc:sldMk cId="1973326069" sldId="257"/>
            <ac:picMk id="5" creationId="{1FBC20E1-6469-0580-BD56-EBBBEE93E6D6}"/>
          </ac:picMkLst>
        </pc:picChg>
        <pc:picChg chg="add mod">
          <ac:chgData name="Guo Bin" userId="9cd13d13e32e9b6c" providerId="LiveId" clId="{29160C1D-9933-4E01-AE14-952835D5C71A}" dt="2023-04-13T14:51:37.691" v="1025" actId="1076"/>
          <ac:picMkLst>
            <pc:docMk/>
            <pc:sldMk cId="1973326069" sldId="257"/>
            <ac:picMk id="7" creationId="{79B4F3EE-A9E4-089A-B033-86B3B8613F77}"/>
          </ac:picMkLst>
        </pc:picChg>
      </pc:sldChg>
      <pc:sldChg chg="addSp modSp mod">
        <pc:chgData name="Guo Bin" userId="9cd13d13e32e9b6c" providerId="LiveId" clId="{29160C1D-9933-4E01-AE14-952835D5C71A}" dt="2023-04-14T13:25:24.884" v="1078" actId="14100"/>
        <pc:sldMkLst>
          <pc:docMk/>
          <pc:sldMk cId="3772401088" sldId="262"/>
        </pc:sldMkLst>
        <pc:spChg chg="mod">
          <ac:chgData name="Guo Bin" userId="9cd13d13e32e9b6c" providerId="LiveId" clId="{29160C1D-9933-4E01-AE14-952835D5C71A}" dt="2023-04-13T12:48:53.970" v="7" actId="27636"/>
          <ac:spMkLst>
            <pc:docMk/>
            <pc:sldMk cId="3772401088" sldId="262"/>
            <ac:spMk id="5" creationId="{2CCAC6C7-028C-FFD3-1C6F-D7CAB76544BD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772401088" sldId="262"/>
            <ac:spMk id="10" creationId="{03683D18-13B5-EF65-FEF2-EA3F15B22ADA}"/>
          </ac:spMkLst>
        </pc:spChg>
        <pc:spChg chg="add mod">
          <ac:chgData name="Guo Bin" userId="9cd13d13e32e9b6c" providerId="LiveId" clId="{29160C1D-9933-4E01-AE14-952835D5C71A}" dt="2023-04-14T13:25:24.884" v="1078" actId="14100"/>
          <ac:spMkLst>
            <pc:docMk/>
            <pc:sldMk cId="3772401088" sldId="262"/>
            <ac:spMk id="11" creationId="{AC02B04B-5B52-E007-ED6D-80F5A3F95A6A}"/>
          </ac:spMkLst>
        </pc:spChg>
      </pc:sldChg>
      <pc:sldChg chg="modSp">
        <pc:chgData name="Guo Bin" userId="9cd13d13e32e9b6c" providerId="LiveId" clId="{29160C1D-9933-4E01-AE14-952835D5C71A}" dt="2023-04-13T12:48:53.789" v="4"/>
        <pc:sldMkLst>
          <pc:docMk/>
          <pc:sldMk cId="3323945992" sldId="265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323945992" sldId="265"/>
            <ac:spMk id="2" creationId="{7BC2E2E9-307B-434A-8610-AB281071B9EB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323945992" sldId="265"/>
            <ac:spMk id="3" creationId="{ECFDD190-29EE-B83A-ADC4-DFA001E9082A}"/>
          </ac:spMkLst>
        </pc:spChg>
      </pc:sldChg>
      <pc:sldChg chg="modSp mod">
        <pc:chgData name="Guo Bin" userId="9cd13d13e32e9b6c" providerId="LiveId" clId="{29160C1D-9933-4E01-AE14-952835D5C71A}" dt="2023-04-19T14:12:06.452" v="1456" actId="113"/>
        <pc:sldMkLst>
          <pc:docMk/>
          <pc:sldMk cId="2674852212" sldId="289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674852212" sldId="289"/>
            <ac:spMk id="2" creationId="{943713E3-9220-4E38-91F5-D9A2B3E66B3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674852212" sldId="289"/>
            <ac:spMk id="3" creationId="{14BC387E-45C9-190C-5007-6D59BB779EB9}"/>
          </ac:spMkLst>
        </pc:spChg>
        <pc:spChg chg="mod">
          <ac:chgData name="Guo Bin" userId="9cd13d13e32e9b6c" providerId="LiveId" clId="{29160C1D-9933-4E01-AE14-952835D5C71A}" dt="2023-04-19T14:12:06.452" v="1456" actId="113"/>
          <ac:spMkLst>
            <pc:docMk/>
            <pc:sldMk cId="2674852212" sldId="289"/>
            <ac:spMk id="5" creationId="{F81E8B3B-0D15-D72E-57F1-0A79C295E7C7}"/>
          </ac:spMkLst>
        </pc:spChg>
        <pc:spChg chg="mod">
          <ac:chgData name="Guo Bin" userId="9cd13d13e32e9b6c" providerId="LiveId" clId="{29160C1D-9933-4E01-AE14-952835D5C71A}" dt="2023-04-13T13:47:44.766" v="341" actId="14100"/>
          <ac:spMkLst>
            <pc:docMk/>
            <pc:sldMk cId="2674852212" sldId="289"/>
            <ac:spMk id="91" creationId="{48BB16E4-5CB9-60C5-20E9-0AF96ED83237}"/>
          </ac:spMkLst>
        </pc:spChg>
      </pc:sldChg>
      <pc:sldChg chg="modSp mod modAnim">
        <pc:chgData name="Guo Bin" userId="9cd13d13e32e9b6c" providerId="LiveId" clId="{29160C1D-9933-4E01-AE14-952835D5C71A}" dt="2023-04-14T13:39:39.948" v="1112"/>
        <pc:sldMkLst>
          <pc:docMk/>
          <pc:sldMk cId="811663323" sldId="300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811663323" sldId="300"/>
            <ac:spMk id="2" creationId="{FCB34E47-3649-FD5C-8447-E074211CFA18}"/>
          </ac:spMkLst>
        </pc:spChg>
        <pc:spChg chg="mod">
          <ac:chgData name="Guo Bin" userId="9cd13d13e32e9b6c" providerId="LiveId" clId="{29160C1D-9933-4E01-AE14-952835D5C71A}" dt="2023-04-13T14:04:31.706" v="429" actId="1076"/>
          <ac:spMkLst>
            <pc:docMk/>
            <pc:sldMk cId="811663323" sldId="300"/>
            <ac:spMk id="20" creationId="{1D4546E0-ED3B-C588-A4AD-5B3235F877AE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811663323" sldId="300"/>
            <ac:spMk id="24" creationId="{EDB6BCE8-0302-A460-1D8E-9BA93585C115}"/>
          </ac:spMkLst>
        </pc:spChg>
        <pc:spChg chg="mod">
          <ac:chgData name="Guo Bin" userId="9cd13d13e32e9b6c" providerId="LiveId" clId="{29160C1D-9933-4E01-AE14-952835D5C71A}" dt="2023-04-13T14:05:19.749" v="436" actId="1076"/>
          <ac:spMkLst>
            <pc:docMk/>
            <pc:sldMk cId="811663323" sldId="300"/>
            <ac:spMk id="28" creationId="{80886E78-EA30-E843-757E-8F3B1D499054}"/>
          </ac:spMkLst>
        </pc:spChg>
        <pc:spChg chg="mod">
          <ac:chgData name="Guo Bin" userId="9cd13d13e32e9b6c" providerId="LiveId" clId="{29160C1D-9933-4E01-AE14-952835D5C71A}" dt="2023-04-13T14:06:15.614" v="443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LiveId" clId="{29160C1D-9933-4E01-AE14-952835D5C71A}" dt="2023-04-13T14:06:09.703" v="442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LiveId" clId="{29160C1D-9933-4E01-AE14-952835D5C71A}" dt="2023-04-13T14:05:58.817" v="440" actId="1076"/>
          <ac:spMkLst>
            <pc:docMk/>
            <pc:sldMk cId="811663323" sldId="300"/>
            <ac:spMk id="38" creationId="{8D470D0E-9EC7-BFB1-C6BB-3D9C9E0E7C82}"/>
          </ac:spMkLst>
        </pc:spChg>
        <pc:spChg chg="mod">
          <ac:chgData name="Guo Bin" userId="9cd13d13e32e9b6c" providerId="LiveId" clId="{29160C1D-9933-4E01-AE14-952835D5C71A}" dt="2023-04-13T13:13:27.715" v="213" actId="1076"/>
          <ac:spMkLst>
            <pc:docMk/>
            <pc:sldMk cId="811663323" sldId="300"/>
            <ac:spMk id="48" creationId="{F8EA1B97-28A6-9C28-4027-36203314332B}"/>
          </ac:spMkLst>
        </pc:spChg>
      </pc:sldChg>
      <pc:sldChg chg="modSp mod">
        <pc:chgData name="Guo Bin" userId="9cd13d13e32e9b6c" providerId="LiveId" clId="{29160C1D-9933-4E01-AE14-952835D5C71A}" dt="2023-04-13T14:52:24.523" v="1027" actId="1076"/>
        <pc:sldMkLst>
          <pc:docMk/>
          <pc:sldMk cId="2412372645" sldId="315"/>
        </pc:sldMkLst>
        <pc:spChg chg="mod">
          <ac:chgData name="Guo Bin" userId="9cd13d13e32e9b6c" providerId="LiveId" clId="{29160C1D-9933-4E01-AE14-952835D5C71A}" dt="2023-04-13T13:53:55.121" v="406" actId="14100"/>
          <ac:spMkLst>
            <pc:docMk/>
            <pc:sldMk cId="2412372645" sldId="315"/>
            <ac:spMk id="2" creationId="{F71EDF2B-6511-5BF3-7069-FB150ED02723}"/>
          </ac:spMkLst>
        </pc:spChg>
        <pc:spChg chg="mod">
          <ac:chgData name="Guo Bin" userId="9cd13d13e32e9b6c" providerId="LiveId" clId="{29160C1D-9933-4E01-AE14-952835D5C71A}" dt="2023-04-13T13:50:20.741" v="371" actId="20577"/>
          <ac:spMkLst>
            <pc:docMk/>
            <pc:sldMk cId="2412372645" sldId="315"/>
            <ac:spMk id="3" creationId="{EEB494B4-748D-FA7B-4BA3-6774BB995C3B}"/>
          </ac:spMkLst>
        </pc:spChg>
        <pc:spChg chg="mod">
          <ac:chgData name="Guo Bin" userId="9cd13d13e32e9b6c" providerId="LiveId" clId="{29160C1D-9933-4E01-AE14-952835D5C71A}" dt="2023-04-13T13:50:36.973" v="373" actId="1076"/>
          <ac:spMkLst>
            <pc:docMk/>
            <pc:sldMk cId="2412372645" sldId="315"/>
            <ac:spMk id="6" creationId="{4D2947B5-9CF0-613E-928D-36289EA32003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412372645" sldId="315"/>
            <ac:spMk id="8" creationId="{1AC91AF3-0EA3-46D2-223C-02461CC02742}"/>
          </ac:spMkLst>
        </pc:spChg>
        <pc:spChg chg="mod">
          <ac:chgData name="Guo Bin" userId="9cd13d13e32e9b6c" providerId="LiveId" clId="{29160C1D-9933-4E01-AE14-952835D5C71A}" dt="2023-04-13T14:52:24.523" v="1027" actId="1076"/>
          <ac:spMkLst>
            <pc:docMk/>
            <pc:sldMk cId="2412372645" sldId="315"/>
            <ac:spMk id="10" creationId="{80B6CAA5-6428-5D56-026B-80CA80E96505}"/>
          </ac:spMkLst>
        </pc:spChg>
        <pc:spChg chg="mod">
          <ac:chgData name="Guo Bin" userId="9cd13d13e32e9b6c" providerId="LiveId" clId="{29160C1D-9933-4E01-AE14-952835D5C71A}" dt="2023-04-13T13:49:12.666" v="344" actId="14100"/>
          <ac:spMkLst>
            <pc:docMk/>
            <pc:sldMk cId="2412372645" sldId="315"/>
            <ac:spMk id="11" creationId="{3C4C1467-F6DD-0A84-CA72-96B853F400C7}"/>
          </ac:spMkLst>
        </pc:spChg>
      </pc:sldChg>
      <pc:sldChg chg="modSp mod">
        <pc:chgData name="Guo Bin" userId="9cd13d13e32e9b6c" providerId="LiveId" clId="{29160C1D-9933-4E01-AE14-952835D5C71A}" dt="2023-04-17T13:21:52.842" v="1150" actId="403"/>
        <pc:sldMkLst>
          <pc:docMk/>
          <pc:sldMk cId="304242566" sldId="316"/>
        </pc:sldMkLst>
        <pc:spChg chg="mod">
          <ac:chgData name="Guo Bin" userId="9cd13d13e32e9b6c" providerId="LiveId" clId="{29160C1D-9933-4E01-AE14-952835D5C71A}" dt="2023-04-17T13:21:52.842" v="1150" actId="403"/>
          <ac:spMkLst>
            <pc:docMk/>
            <pc:sldMk cId="304242566" sldId="316"/>
            <ac:spMk id="9" creationId="{1FE271E4-47CF-21B6-42EB-621E3BE0E75A}"/>
          </ac:spMkLst>
        </pc:spChg>
        <pc:picChg chg="mod">
          <ac:chgData name="Guo Bin" userId="9cd13d13e32e9b6c" providerId="LiveId" clId="{29160C1D-9933-4E01-AE14-952835D5C71A}" dt="2023-04-13T13:26:15.690" v="338" actId="1076"/>
          <ac:picMkLst>
            <pc:docMk/>
            <pc:sldMk cId="304242566" sldId="316"/>
            <ac:picMk id="4" creationId="{99689DEA-46A4-9344-F006-F20A9BBCCA49}"/>
          </ac:picMkLst>
        </pc:picChg>
      </pc:sldChg>
      <pc:sldChg chg="addSp delSp modSp mod delAnim modAnim">
        <pc:chgData name="Guo Bin" userId="9cd13d13e32e9b6c" providerId="LiveId" clId="{29160C1D-9933-4E01-AE14-952835D5C71A}" dt="2023-04-19T14:23:55.402" v="1458" actId="20577"/>
        <pc:sldMkLst>
          <pc:docMk/>
          <pc:sldMk cId="2151780295" sldId="317"/>
        </pc:sldMkLst>
        <pc:spChg chg="mod">
          <ac:chgData name="Guo Bin" userId="9cd13d13e32e9b6c" providerId="LiveId" clId="{29160C1D-9933-4E01-AE14-952835D5C71A}" dt="2023-04-14T13:44:30.650" v="1120" actId="113"/>
          <ac:spMkLst>
            <pc:docMk/>
            <pc:sldMk cId="2151780295" sldId="317"/>
            <ac:spMk id="3" creationId="{A28213B1-D6AF-25D7-1FA8-E51412D55EB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151780295" sldId="317"/>
            <ac:spMk id="4" creationId="{95BF20D2-BBA3-766F-1A21-D092C54A9EE4}"/>
          </ac:spMkLst>
        </pc:spChg>
        <pc:spChg chg="add mod">
          <ac:chgData name="Guo Bin" userId="9cd13d13e32e9b6c" providerId="LiveId" clId="{29160C1D-9933-4E01-AE14-952835D5C71A}" dt="2023-04-19T14:08:00.512" v="1439" actId="1076"/>
          <ac:spMkLst>
            <pc:docMk/>
            <pc:sldMk cId="2151780295" sldId="317"/>
            <ac:spMk id="7" creationId="{67E06438-F425-3D3B-A630-AD87CBFAD617}"/>
          </ac:spMkLst>
        </pc:spChg>
        <pc:spChg chg="add mod">
          <ac:chgData name="Guo Bin" userId="9cd13d13e32e9b6c" providerId="LiveId" clId="{29160C1D-9933-4E01-AE14-952835D5C71A}" dt="2023-04-19T13:52:41.933" v="1384" actId="1076"/>
          <ac:spMkLst>
            <pc:docMk/>
            <pc:sldMk cId="2151780295" sldId="317"/>
            <ac:spMk id="8" creationId="{3D1CB9E5-D0BC-5633-D861-0E5BB2E1F634}"/>
          </ac:spMkLst>
        </pc:spChg>
        <pc:spChg chg="add mod">
          <ac:chgData name="Guo Bin" userId="9cd13d13e32e9b6c" providerId="LiveId" clId="{29160C1D-9933-4E01-AE14-952835D5C71A}" dt="2023-04-19T14:08:11.826" v="1442" actId="1076"/>
          <ac:spMkLst>
            <pc:docMk/>
            <pc:sldMk cId="2151780295" sldId="317"/>
            <ac:spMk id="9" creationId="{10B138AC-98BE-496E-4079-213DD811E96F}"/>
          </ac:spMkLst>
        </pc:spChg>
        <pc:spChg chg="add mod">
          <ac:chgData name="Guo Bin" userId="9cd13d13e32e9b6c" providerId="LiveId" clId="{29160C1D-9933-4E01-AE14-952835D5C71A}" dt="2023-04-19T14:08:02.994" v="1440" actId="1076"/>
          <ac:spMkLst>
            <pc:docMk/>
            <pc:sldMk cId="2151780295" sldId="317"/>
            <ac:spMk id="17" creationId="{19497DD3-5DC1-7A42-4770-4E90AB2B0ED3}"/>
          </ac:spMkLst>
        </pc:spChg>
        <pc:spChg chg="add mod">
          <ac:chgData name="Guo Bin" userId="9cd13d13e32e9b6c" providerId="LiveId" clId="{29160C1D-9933-4E01-AE14-952835D5C71A}" dt="2023-04-19T14:07:29.336" v="1431" actId="20577"/>
          <ac:spMkLst>
            <pc:docMk/>
            <pc:sldMk cId="2151780295" sldId="317"/>
            <ac:spMk id="18" creationId="{5B77FFC0-2824-F242-2FFA-79BC37587B6B}"/>
          </ac:spMkLst>
        </pc:spChg>
        <pc:spChg chg="add mod">
          <ac:chgData name="Guo Bin" userId="9cd13d13e32e9b6c" providerId="LiveId" clId="{29160C1D-9933-4E01-AE14-952835D5C71A}" dt="2023-04-19T14:08:14.174" v="1443" actId="1076"/>
          <ac:spMkLst>
            <pc:docMk/>
            <pc:sldMk cId="2151780295" sldId="317"/>
            <ac:spMk id="19" creationId="{044DD7FD-0637-1BFA-50C9-41B0A451F469}"/>
          </ac:spMkLst>
        </pc:spChg>
        <pc:spChg chg="add mod">
          <ac:chgData name="Guo Bin" userId="9cd13d13e32e9b6c" providerId="LiveId" clId="{29160C1D-9933-4E01-AE14-952835D5C71A}" dt="2023-04-19T14:09:31.341" v="1453" actId="1076"/>
          <ac:spMkLst>
            <pc:docMk/>
            <pc:sldMk cId="2151780295" sldId="317"/>
            <ac:spMk id="20" creationId="{2C299B49-27AE-88CB-E35B-E921D05BB173}"/>
          </ac:spMkLst>
        </pc:spChg>
        <pc:spChg chg="add mod">
          <ac:chgData name="Guo Bin" userId="9cd13d13e32e9b6c" providerId="LiveId" clId="{29160C1D-9933-4E01-AE14-952835D5C71A}" dt="2023-04-19T14:09:34.039" v="1454" actId="1076"/>
          <ac:spMkLst>
            <pc:docMk/>
            <pc:sldMk cId="2151780295" sldId="317"/>
            <ac:spMk id="28" creationId="{00A04BB1-A645-80B6-166C-281B07F46D41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29" creationId="{4F4040A5-0B96-CA0F-41D7-1FD2D666ECEB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0" creationId="{9AF72460-8B38-9691-B050-9CC2F31EFACE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1" creationId="{75CB0720-E98C-6868-42D3-2F5DD2C7D52B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4" creationId="{CBED9C95-6B52-1279-32FF-7FED16BE96C1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5" creationId="{75E8720C-AE88-6E20-1F4C-60B647EDE1A7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6" creationId="{D767FC72-EF61-B2E5-81B0-C352EC7100E0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37" creationId="{FD4C4D5D-AF35-48D8-F0E1-F630434093C1}"/>
          </ac:spMkLst>
        </pc:spChg>
        <pc:spChg chg="add del mod">
          <ac:chgData name="Guo Bin" userId="9cd13d13e32e9b6c" providerId="LiveId" clId="{29160C1D-9933-4E01-AE14-952835D5C71A}" dt="2023-04-19T14:07:16.475" v="1425" actId="478"/>
          <ac:spMkLst>
            <pc:docMk/>
            <pc:sldMk cId="2151780295" sldId="317"/>
            <ac:spMk id="40" creationId="{6B8EC288-AF90-BE4A-874E-D2B6A9355A3D}"/>
          </ac:spMkLst>
        </pc:spChg>
        <pc:spChg chg="add mod">
          <ac:chgData name="Guo Bin" userId="9cd13d13e32e9b6c" providerId="LiveId" clId="{29160C1D-9933-4E01-AE14-952835D5C71A}" dt="2023-04-19T14:23:55.402" v="1458" actId="20577"/>
          <ac:spMkLst>
            <pc:docMk/>
            <pc:sldMk cId="2151780295" sldId="317"/>
            <ac:spMk id="41" creationId="{5376FFF4-3DB2-6EF1-F56C-15CA40C83B78}"/>
          </ac:spMkLst>
        </pc:spChg>
        <pc:spChg chg="add mod">
          <ac:chgData name="Guo Bin" userId="9cd13d13e32e9b6c" providerId="LiveId" clId="{29160C1D-9933-4E01-AE14-952835D5C71A}" dt="2023-04-19T14:09:39.556" v="1455" actId="1076"/>
          <ac:spMkLst>
            <pc:docMk/>
            <pc:sldMk cId="2151780295" sldId="317"/>
            <ac:spMk id="47" creationId="{686050D2-D9C7-2092-EA85-5A9258914EED}"/>
          </ac:spMkLst>
        </pc:spChg>
        <pc:picChg chg="del mod">
          <ac:chgData name="Guo Bin" userId="9cd13d13e32e9b6c" providerId="LiveId" clId="{29160C1D-9933-4E01-AE14-952835D5C71A}" dt="2023-04-19T13:44:35.901" v="1295" actId="478"/>
          <ac:picMkLst>
            <pc:docMk/>
            <pc:sldMk cId="2151780295" sldId="317"/>
            <ac:picMk id="5" creationId="{BB3EC361-AC24-190A-A0FD-97309369DBAB}"/>
          </ac:picMkLst>
        </pc:picChg>
        <pc:cxnChg chg="add mod">
          <ac:chgData name="Guo Bin" userId="9cd13d13e32e9b6c" providerId="LiveId" clId="{29160C1D-9933-4E01-AE14-952835D5C71A}" dt="2023-04-19T14:08:00.512" v="1439" actId="1076"/>
          <ac:cxnSpMkLst>
            <pc:docMk/>
            <pc:sldMk cId="2151780295" sldId="317"/>
            <ac:cxnSpMk id="11" creationId="{2C059F03-E7C2-4588-6662-5B487CEDF7FA}"/>
          </ac:cxnSpMkLst>
        </pc:cxnChg>
        <pc:cxnChg chg="add mod">
          <ac:chgData name="Guo Bin" userId="9cd13d13e32e9b6c" providerId="LiveId" clId="{29160C1D-9933-4E01-AE14-952835D5C71A}" dt="2023-04-19T14:08:11.826" v="1442" actId="1076"/>
          <ac:cxnSpMkLst>
            <pc:docMk/>
            <pc:sldMk cId="2151780295" sldId="317"/>
            <ac:cxnSpMk id="12" creationId="{889517C4-1258-A959-57F4-24BDE1F76934}"/>
          </ac:cxnSpMkLst>
        </pc:cxnChg>
        <pc:cxnChg chg="add mod">
          <ac:chgData name="Guo Bin" userId="9cd13d13e32e9b6c" providerId="LiveId" clId="{29160C1D-9933-4E01-AE14-952835D5C71A}" dt="2023-04-19T14:09:31.341" v="1453" actId="1076"/>
          <ac:cxnSpMkLst>
            <pc:docMk/>
            <pc:sldMk cId="2151780295" sldId="317"/>
            <ac:cxnSpMk id="21" creationId="{78089739-5344-78E7-2052-351FC1931EF4}"/>
          </ac:cxnSpMkLst>
        </pc:cxnChg>
        <pc:cxnChg chg="add mod">
          <ac:chgData name="Guo Bin" userId="9cd13d13e32e9b6c" providerId="LiveId" clId="{29160C1D-9933-4E01-AE14-952835D5C71A}" dt="2023-04-19T14:09:31.341" v="1453" actId="1076"/>
          <ac:cxnSpMkLst>
            <pc:docMk/>
            <pc:sldMk cId="2151780295" sldId="317"/>
            <ac:cxnSpMk id="24" creationId="{93A1224D-BE97-F2EA-FF62-F19DFF67FF54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2" creationId="{575DF9EC-C1B7-049F-1EC5-85FB822174D3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3" creationId="{D76875DF-BA39-D88C-5B12-CC0B8C2A1790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8" creationId="{D3669FB9-79CE-82C8-3341-885ABC6A5558}"/>
          </ac:cxnSpMkLst>
        </pc:cxnChg>
        <pc:cxnChg chg="add del mod">
          <ac:chgData name="Guo Bin" userId="9cd13d13e32e9b6c" providerId="LiveId" clId="{29160C1D-9933-4E01-AE14-952835D5C71A}" dt="2023-04-19T14:07:16.475" v="1425" actId="478"/>
          <ac:cxnSpMkLst>
            <pc:docMk/>
            <pc:sldMk cId="2151780295" sldId="317"/>
            <ac:cxnSpMk id="39" creationId="{7DABE527-C2B5-B018-4C49-0BF83D8CC2C9}"/>
          </ac:cxnSpMkLst>
        </pc:cxnChg>
      </pc:sldChg>
      <pc:sldChg chg="modSp add del mod">
        <pc:chgData name="Guo Bin" userId="9cd13d13e32e9b6c" providerId="LiveId" clId="{29160C1D-9933-4E01-AE14-952835D5C71A}" dt="2023-04-19T13:44:28.142" v="1294" actId="47"/>
        <pc:sldMkLst>
          <pc:docMk/>
          <pc:sldMk cId="1471857093" sldId="318"/>
        </pc:sldMkLst>
        <pc:graphicFrameChg chg="mod modGraphic">
          <ac:chgData name="Guo Bin" userId="9cd13d13e32e9b6c" providerId="LiveId" clId="{29160C1D-9933-4E01-AE14-952835D5C71A}" dt="2023-04-19T13:35:50.406" v="1250" actId="14100"/>
          <ac:graphicFrameMkLst>
            <pc:docMk/>
            <pc:sldMk cId="1471857093" sldId="318"/>
            <ac:graphicFrameMk id="5" creationId="{9A9B2CF0-2352-7D36-49BC-1479272265A7}"/>
          </ac:graphicFrameMkLst>
        </pc:graphicFrameChg>
      </pc:sldChg>
      <pc:sldChg chg="modSp mod modAnim">
        <pc:chgData name="Guo Bin" userId="9cd13d13e32e9b6c" providerId="LiveId" clId="{29160C1D-9933-4E01-AE14-952835D5C71A}" dt="2023-04-14T13:55:55.400" v="1142"/>
        <pc:sldMkLst>
          <pc:docMk/>
          <pc:sldMk cId="674869494" sldId="319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674869494" sldId="319"/>
            <ac:spMk id="2" creationId="{F47A0107-003E-DE86-C188-2BE7699E6CE8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674869494" sldId="319"/>
            <ac:spMk id="7" creationId="{77880A71-FED9-9B0D-BD42-52615D797F30}"/>
          </ac:spMkLst>
        </pc:spChg>
        <pc:spChg chg="mod">
          <ac:chgData name="Guo Bin" userId="9cd13d13e32e9b6c" providerId="LiveId" clId="{29160C1D-9933-4E01-AE14-952835D5C71A}" dt="2023-04-13T13:56:45.054" v="409" actId="14100"/>
          <ac:spMkLst>
            <pc:docMk/>
            <pc:sldMk cId="674869494" sldId="319"/>
            <ac:spMk id="70" creationId="{50F8B94B-1099-FA96-DAA6-4DD55D3ABCF4}"/>
          </ac:spMkLst>
        </pc:spChg>
      </pc:sldChg>
      <pc:sldChg chg="delSp modSp add del mod">
        <pc:chgData name="Guo Bin" userId="9cd13d13e32e9b6c" providerId="LiveId" clId="{29160C1D-9933-4E01-AE14-952835D5C71A}" dt="2023-04-19T13:44:25.179" v="1293" actId="47"/>
        <pc:sldMkLst>
          <pc:docMk/>
          <pc:sldMk cId="1933726626" sldId="320"/>
        </pc:sldMkLst>
        <pc:spChg chg="mod">
          <ac:chgData name="Guo Bin" userId="9cd13d13e32e9b6c" providerId="LiveId" clId="{29160C1D-9933-4E01-AE14-952835D5C71A}" dt="2023-04-13T13:54:02.973" v="407" actId="14100"/>
          <ac:spMkLst>
            <pc:docMk/>
            <pc:sldMk cId="1933726626" sldId="320"/>
            <ac:spMk id="2" creationId="{46A1A458-D408-B645-F5ED-C1ADABB94D97}"/>
          </ac:spMkLst>
        </pc:spChg>
        <pc:spChg chg="mod">
          <ac:chgData name="Guo Bin" userId="9cd13d13e32e9b6c" providerId="LiveId" clId="{29160C1D-9933-4E01-AE14-952835D5C71A}" dt="2023-04-13T13:53:35.032" v="404" actId="14100"/>
          <ac:spMkLst>
            <pc:docMk/>
            <pc:sldMk cId="1933726626" sldId="320"/>
            <ac:spMk id="3" creationId="{73446FD1-3211-0D0C-8C66-32CBF80FE9B0}"/>
          </ac:spMkLst>
        </pc:spChg>
        <pc:spChg chg="del mod">
          <ac:chgData name="Guo Bin" userId="9cd13d13e32e9b6c" providerId="LiveId" clId="{29160C1D-9933-4E01-AE14-952835D5C71A}" dt="2023-04-13T13:52:28.930" v="392"/>
          <ac:spMkLst>
            <pc:docMk/>
            <pc:sldMk cId="1933726626" sldId="320"/>
            <ac:spMk id="6" creationId="{17484F3F-A808-75F3-300F-2B54F5928B23}"/>
          </ac:spMkLst>
        </pc:spChg>
        <pc:spChg chg="mod">
          <ac:chgData name="Guo Bin" userId="9cd13d13e32e9b6c" providerId="LiveId" clId="{29160C1D-9933-4E01-AE14-952835D5C71A}" dt="2023-04-13T13:52:04.696" v="381" actId="14100"/>
          <ac:spMkLst>
            <pc:docMk/>
            <pc:sldMk cId="1933726626" sldId="320"/>
            <ac:spMk id="8" creationId="{CF90C6E8-31DE-11EE-608B-C45214EF7645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933726626" sldId="320"/>
            <ac:spMk id="9" creationId="{09DFC9FA-0359-C6CB-6B9A-1D70AE0B1C07}"/>
          </ac:spMkLst>
        </pc:spChg>
      </pc:sldChg>
      <pc:sldChg chg="modSp mod modNotesTx">
        <pc:chgData name="Guo Bin" userId="9cd13d13e32e9b6c" providerId="LiveId" clId="{29160C1D-9933-4E01-AE14-952835D5C71A}" dt="2023-04-17T14:06:56.941" v="1248" actId="20577"/>
        <pc:sldMkLst>
          <pc:docMk/>
          <pc:sldMk cId="1349937782" sldId="321"/>
        </pc:sldMkLst>
        <pc:spChg chg="mod">
          <ac:chgData name="Guo Bin" userId="9cd13d13e32e9b6c" providerId="LiveId" clId="{29160C1D-9933-4E01-AE14-952835D5C71A}" dt="2023-04-13T13:54:09.761" v="408" actId="1076"/>
          <ac:spMkLst>
            <pc:docMk/>
            <pc:sldMk cId="1349937782" sldId="321"/>
            <ac:spMk id="2" creationId="{FB5E6682-2B72-4A0F-F8E5-F56479B5CCE9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349937782" sldId="321"/>
            <ac:spMk id="8" creationId="{BFBDC4C3-55C1-6399-D3C8-150A276AAF16}"/>
          </ac:spMkLst>
        </pc:spChg>
      </pc:sldChg>
      <pc:sldChg chg="modSp mod">
        <pc:chgData name="Guo Bin" userId="9cd13d13e32e9b6c" providerId="LiveId" clId="{29160C1D-9933-4E01-AE14-952835D5C71A}" dt="2023-04-13T14:53:18.604" v="1029" actId="404"/>
        <pc:sldMkLst>
          <pc:docMk/>
          <pc:sldMk cId="3201580023" sldId="322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201580023" sldId="322"/>
            <ac:spMk id="2" creationId="{6F841655-0CE0-133B-965F-90560624285B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201580023" sldId="322"/>
            <ac:spMk id="5" creationId="{C1D14CCE-CE78-61EF-A07D-0AEABC241ABC}"/>
          </ac:spMkLst>
        </pc:spChg>
        <pc:spChg chg="mod">
          <ac:chgData name="Guo Bin" userId="9cd13d13e32e9b6c" providerId="LiveId" clId="{29160C1D-9933-4E01-AE14-952835D5C71A}" dt="2023-04-13T14:53:18.604" v="1029" actId="404"/>
          <ac:spMkLst>
            <pc:docMk/>
            <pc:sldMk cId="3201580023" sldId="322"/>
            <ac:spMk id="6" creationId="{6ED438B5-0591-7EBA-001D-2061BBEA361A}"/>
          </ac:spMkLst>
        </pc:spChg>
      </pc:sldChg>
      <pc:sldChg chg="addSp delSp modSp mod">
        <pc:chgData name="Guo Bin" userId="9cd13d13e32e9b6c" providerId="LiveId" clId="{29160C1D-9933-4E01-AE14-952835D5C71A}" dt="2023-04-14T13:28:05.827" v="1084" actId="20577"/>
        <pc:sldMkLst>
          <pc:docMk/>
          <pc:sldMk cId="1773579977" sldId="325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1773579977" sldId="325"/>
            <ac:spMk id="2" creationId="{A214F7F4-F982-4F5E-B074-47E272196C19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773579977" sldId="325"/>
            <ac:spMk id="3" creationId="{D574C7BF-DE82-546F-3047-683A4DB0FB41}"/>
          </ac:spMkLst>
        </pc:spChg>
        <pc:spChg chg="del">
          <ac:chgData name="Guo Bin" userId="9cd13d13e32e9b6c" providerId="LiveId" clId="{29160C1D-9933-4E01-AE14-952835D5C71A}" dt="2023-04-13T13:12:20.575" v="211" actId="478"/>
          <ac:spMkLst>
            <pc:docMk/>
            <pc:sldMk cId="1773579977" sldId="325"/>
            <ac:spMk id="4" creationId="{9FB0C8DD-E659-5709-93E1-FFBF80A462F6}"/>
          </ac:spMkLst>
        </pc:spChg>
        <pc:spChg chg="mod">
          <ac:chgData name="Guo Bin" userId="9cd13d13e32e9b6c" providerId="LiveId" clId="{29160C1D-9933-4E01-AE14-952835D5C71A}" dt="2023-04-14T13:28:05.827" v="1084" actId="20577"/>
          <ac:spMkLst>
            <pc:docMk/>
            <pc:sldMk cId="1773579977" sldId="325"/>
            <ac:spMk id="5" creationId="{2CCAC6C7-028C-FFD3-1C6F-D7CAB76544BD}"/>
          </ac:spMkLst>
        </pc:spChg>
        <pc:spChg chg="add mod">
          <ac:chgData name="Guo Bin" userId="9cd13d13e32e9b6c" providerId="LiveId" clId="{29160C1D-9933-4E01-AE14-952835D5C71A}" dt="2023-04-13T14:02:52.391" v="423" actId="403"/>
          <ac:spMkLst>
            <pc:docMk/>
            <pc:sldMk cId="1773579977" sldId="325"/>
            <ac:spMk id="7" creationId="{B9092152-F58C-2E46-68D3-1D54A4298564}"/>
          </ac:spMkLst>
        </pc:spChg>
      </pc:sldChg>
      <pc:sldChg chg="modSp del mod">
        <pc:chgData name="Guo Bin" userId="9cd13d13e32e9b6c" providerId="LiveId" clId="{29160C1D-9933-4E01-AE14-952835D5C71A}" dt="2023-04-13T14:41:35.274" v="797" actId="47"/>
        <pc:sldMkLst>
          <pc:docMk/>
          <pc:sldMk cId="3623467569" sldId="330"/>
        </pc:sldMkLst>
        <pc:spChg chg="mod">
          <ac:chgData name="Guo Bin" userId="9cd13d13e32e9b6c" providerId="LiveId" clId="{29160C1D-9933-4E01-AE14-952835D5C71A}" dt="2023-04-13T13:21:24.546" v="267" actId="1076"/>
          <ac:spMkLst>
            <pc:docMk/>
            <pc:sldMk cId="3623467569" sldId="330"/>
            <ac:spMk id="3" creationId="{1E01C743-6A68-D994-7AC3-DEF980A75BE9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3623467569" sldId="330"/>
            <ac:spMk id="4" creationId="{D9C0B265-BD23-0112-07D1-F0448B998EA7}"/>
          </ac:spMkLst>
        </pc:spChg>
        <pc:picChg chg="mod">
          <ac:chgData name="Guo Bin" userId="9cd13d13e32e9b6c" providerId="LiveId" clId="{29160C1D-9933-4E01-AE14-952835D5C71A}" dt="2023-04-13T13:21:13.320" v="266" actId="1440"/>
          <ac:picMkLst>
            <pc:docMk/>
            <pc:sldMk cId="3623467569" sldId="330"/>
            <ac:picMk id="8" creationId="{AAE02939-2CE3-AC9B-0A15-AA601CA94154}"/>
          </ac:picMkLst>
        </pc:picChg>
      </pc:sldChg>
      <pc:sldChg chg="addSp delSp modSp mod modAnim modNotesTx">
        <pc:chgData name="Guo Bin" userId="9cd13d13e32e9b6c" providerId="LiveId" clId="{29160C1D-9933-4E01-AE14-952835D5C71A}" dt="2023-04-17T14:02:15.374" v="1246" actId="20577"/>
        <pc:sldMkLst>
          <pc:docMk/>
          <pc:sldMk cId="698121012" sldId="331"/>
        </pc:sldMkLst>
        <pc:spChg chg="mod">
          <ac:chgData name="Guo Bin" userId="9cd13d13e32e9b6c" providerId="LiveId" clId="{29160C1D-9933-4E01-AE14-952835D5C71A}" dt="2023-04-17T14:01:23.405" v="1234" actId="1076"/>
          <ac:spMkLst>
            <pc:docMk/>
            <pc:sldMk cId="698121012" sldId="331"/>
            <ac:spMk id="8" creationId="{B63E51F1-1957-E06D-4561-018CA77DE593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698121012" sldId="331"/>
            <ac:spMk id="21" creationId="{85DAED75-54E0-6CE9-8383-D6F53FCFC4D1}"/>
          </ac:spMkLst>
        </pc:spChg>
        <pc:spChg chg="add del">
          <ac:chgData name="Guo Bin" userId="9cd13d13e32e9b6c" providerId="LiveId" clId="{29160C1D-9933-4E01-AE14-952835D5C71A}" dt="2023-04-17T13:58:07.251" v="1162" actId="478"/>
          <ac:spMkLst>
            <pc:docMk/>
            <pc:sldMk cId="698121012" sldId="331"/>
            <ac:spMk id="23" creationId="{A315B7BC-C1B5-F284-E0E8-4B6B67E4C49C}"/>
          </ac:spMkLst>
        </pc:spChg>
        <pc:graphicFrameChg chg="add del mod modGraphic">
          <ac:chgData name="Guo Bin" userId="9cd13d13e32e9b6c" providerId="LiveId" clId="{29160C1D-9933-4E01-AE14-952835D5C71A}" dt="2023-04-17T14:01:57.789" v="1240" actId="478"/>
          <ac:graphicFrameMkLst>
            <pc:docMk/>
            <pc:sldMk cId="698121012" sldId="331"/>
            <ac:graphicFrameMk id="24" creationId="{5F8B559B-4BC5-9D4E-49E6-E3D152D260AB}"/>
          </ac:graphicFrameMkLst>
        </pc:graphicFrameChg>
      </pc:sldChg>
      <pc:sldChg chg="modSp del mod">
        <pc:chgData name="Guo Bin" userId="9cd13d13e32e9b6c" providerId="LiveId" clId="{29160C1D-9933-4E01-AE14-952835D5C71A}" dt="2023-04-13T13:19:55.202" v="262" actId="47"/>
        <pc:sldMkLst>
          <pc:docMk/>
          <pc:sldMk cId="899641298" sldId="332"/>
        </pc:sldMkLst>
        <pc:spChg chg="mod">
          <ac:chgData name="Guo Bin" userId="9cd13d13e32e9b6c" providerId="LiveId" clId="{29160C1D-9933-4E01-AE14-952835D5C71A}" dt="2023-04-13T13:19:43.705" v="261" actId="1076"/>
          <ac:spMkLst>
            <pc:docMk/>
            <pc:sldMk cId="899641298" sldId="332"/>
            <ac:spMk id="12" creationId="{AFE0D9C4-1DE9-A84B-C6DE-E46900730FF7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899641298" sldId="332"/>
            <ac:spMk id="17" creationId="{133699FF-487C-EF1A-88F2-26F7F250EFD7}"/>
          </ac:spMkLst>
        </pc:spChg>
      </pc:sldChg>
      <pc:sldChg chg="modSp del">
        <pc:chgData name="Guo Bin" userId="9cd13d13e32e9b6c" providerId="LiveId" clId="{29160C1D-9933-4E01-AE14-952835D5C71A}" dt="2023-04-14T13:36:05.329" v="1085" actId="47"/>
        <pc:sldMkLst>
          <pc:docMk/>
          <pc:sldMk cId="2456246268" sldId="333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456246268" sldId="333"/>
            <ac:spMk id="2" creationId="{A0EDDF34-717E-BF29-61A8-52D458CC94C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456246268" sldId="333"/>
            <ac:spMk id="7" creationId="{C5FA7FF4-F2D5-DBFC-9349-2D42B1432A94}"/>
          </ac:spMkLst>
        </pc:spChg>
      </pc:sldChg>
      <pc:sldChg chg="addSp delSp modSp mod modAnim">
        <pc:chgData name="Guo Bin" userId="9cd13d13e32e9b6c" providerId="LiveId" clId="{29160C1D-9933-4E01-AE14-952835D5C71A}" dt="2023-04-19T14:00:04.552" v="1424" actId="17032"/>
        <pc:sldMkLst>
          <pc:docMk/>
          <pc:sldMk cId="2852259872" sldId="334"/>
        </pc:sldMkLst>
        <pc:spChg chg="add del mod">
          <ac:chgData name="Guo Bin" userId="9cd13d13e32e9b6c" providerId="LiveId" clId="{29160C1D-9933-4E01-AE14-952835D5C71A}" dt="2023-04-19T13:42:13.364" v="1275" actId="478"/>
          <ac:spMkLst>
            <pc:docMk/>
            <pc:sldMk cId="2852259872" sldId="334"/>
            <ac:spMk id="5" creationId="{DC25155B-11C4-326D-1DEE-0045648D22F6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852259872" sldId="334"/>
            <ac:spMk id="7" creationId="{1B1B6E80-1D02-82E7-C0E1-7994242FD9D8}"/>
          </ac:spMkLst>
        </pc:spChg>
        <pc:spChg chg="add mod">
          <ac:chgData name="Guo Bin" userId="9cd13d13e32e9b6c" providerId="LiveId" clId="{29160C1D-9933-4E01-AE14-952835D5C71A}" dt="2023-04-19T13:42:35.893" v="1283" actId="1076"/>
          <ac:spMkLst>
            <pc:docMk/>
            <pc:sldMk cId="2852259872" sldId="334"/>
            <ac:spMk id="8" creationId="{2EC5D2A4-5338-D8DB-B451-B2EBC92C6517}"/>
          </ac:spMkLst>
        </pc:spChg>
        <pc:spChg chg="add del mod">
          <ac:chgData name="Guo Bin" userId="9cd13d13e32e9b6c" providerId="LiveId" clId="{29160C1D-9933-4E01-AE14-952835D5C71A}" dt="2023-04-19T13:42:21.273" v="1278" actId="478"/>
          <ac:spMkLst>
            <pc:docMk/>
            <pc:sldMk cId="2852259872" sldId="334"/>
            <ac:spMk id="9" creationId="{F50D304B-DB1E-402B-2348-DB83832BAE8A}"/>
          </ac:spMkLst>
        </pc:spChg>
        <pc:spChg chg="add mod">
          <ac:chgData name="Guo Bin" userId="9cd13d13e32e9b6c" providerId="LiveId" clId="{29160C1D-9933-4E01-AE14-952835D5C71A}" dt="2023-04-19T13:42:27.084" v="1281" actId="1076"/>
          <ac:spMkLst>
            <pc:docMk/>
            <pc:sldMk cId="2852259872" sldId="334"/>
            <ac:spMk id="10" creationId="{0F99E343-4392-FBC7-0DCC-F4FA60DD1475}"/>
          </ac:spMkLst>
        </pc:spChg>
        <pc:spChg chg="add mod">
          <ac:chgData name="Guo Bin" userId="9cd13d13e32e9b6c" providerId="LiveId" clId="{29160C1D-9933-4E01-AE14-952835D5C71A}" dt="2023-04-19T13:59:04.151" v="1422" actId="17032"/>
          <ac:spMkLst>
            <pc:docMk/>
            <pc:sldMk cId="2852259872" sldId="334"/>
            <ac:spMk id="11" creationId="{C1FF5655-881F-9C69-3591-264D79D82A5D}"/>
          </ac:spMkLst>
        </pc:spChg>
        <pc:spChg chg="add mod">
          <ac:chgData name="Guo Bin" userId="9cd13d13e32e9b6c" providerId="LiveId" clId="{29160C1D-9933-4E01-AE14-952835D5C71A}" dt="2023-04-19T13:59:34.617" v="1423" actId="17032"/>
          <ac:spMkLst>
            <pc:docMk/>
            <pc:sldMk cId="2852259872" sldId="334"/>
            <ac:spMk id="12" creationId="{10BEB651-2C52-83DF-7E1F-9AFFEA86E48D}"/>
          </ac:spMkLst>
        </pc:spChg>
        <pc:spChg chg="add mod">
          <ac:chgData name="Guo Bin" userId="9cd13d13e32e9b6c" providerId="LiveId" clId="{29160C1D-9933-4E01-AE14-952835D5C71A}" dt="2023-04-19T14:00:04.552" v="1424" actId="17032"/>
          <ac:spMkLst>
            <pc:docMk/>
            <pc:sldMk cId="2852259872" sldId="334"/>
            <ac:spMk id="13" creationId="{6CE852A6-B2A6-E55E-6BB6-B91AB394628F}"/>
          </ac:spMkLst>
        </pc:spChg>
        <pc:spChg chg="add mod">
          <ac:chgData name="Guo Bin" userId="9cd13d13e32e9b6c" providerId="LiveId" clId="{29160C1D-9933-4E01-AE14-952835D5C71A}" dt="2023-04-19T13:43:31.464" v="1290" actId="1076"/>
          <ac:spMkLst>
            <pc:docMk/>
            <pc:sldMk cId="2852259872" sldId="334"/>
            <ac:spMk id="14" creationId="{B74F8E80-EAFE-2C91-CDB9-A8D915D76E5C}"/>
          </ac:spMkLst>
        </pc:spChg>
      </pc:sldChg>
      <pc:sldChg chg="modSp mod">
        <pc:chgData name="Guo Bin" userId="9cd13d13e32e9b6c" providerId="LiveId" clId="{29160C1D-9933-4E01-AE14-952835D5C71A}" dt="2023-04-13T12:48:54.036" v="8" actId="27636"/>
        <pc:sldMkLst>
          <pc:docMk/>
          <pc:sldMk cId="769341292" sldId="336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769341292" sldId="336"/>
            <ac:spMk id="2" creationId="{EDB1E100-4DA8-08E5-660F-5948B2D41241}"/>
          </ac:spMkLst>
        </pc:spChg>
        <pc:spChg chg="mod">
          <ac:chgData name="Guo Bin" userId="9cd13d13e32e9b6c" providerId="LiveId" clId="{29160C1D-9933-4E01-AE14-952835D5C71A}" dt="2023-04-13T12:48:54.036" v="8" actId="27636"/>
          <ac:spMkLst>
            <pc:docMk/>
            <pc:sldMk cId="769341292" sldId="336"/>
            <ac:spMk id="3" creationId="{CE751F3C-67A3-504A-4C82-24BA35DEA027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769341292" sldId="336"/>
            <ac:spMk id="4" creationId="{732DEC81-5D2D-B1B7-D4FC-E1C9C36FB59D}"/>
          </ac:spMkLst>
        </pc:spChg>
      </pc:sldChg>
      <pc:sldChg chg="modSp mod">
        <pc:chgData name="Guo Bin" userId="9cd13d13e32e9b6c" providerId="LiveId" clId="{29160C1D-9933-4E01-AE14-952835D5C71A}" dt="2023-04-13T12:48:54.071" v="9" actId="27636"/>
        <pc:sldMkLst>
          <pc:docMk/>
          <pc:sldMk cId="3183066483" sldId="337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183066483" sldId="337"/>
            <ac:spMk id="2" creationId="{01F36FFC-AECD-86A1-E393-B1AA438C7367}"/>
          </ac:spMkLst>
        </pc:spChg>
        <pc:spChg chg="mod">
          <ac:chgData name="Guo Bin" userId="9cd13d13e32e9b6c" providerId="LiveId" clId="{29160C1D-9933-4E01-AE14-952835D5C71A}" dt="2023-04-13T12:48:54.071" v="9" actId="27636"/>
          <ac:spMkLst>
            <pc:docMk/>
            <pc:sldMk cId="3183066483" sldId="337"/>
            <ac:spMk id="3" creationId="{EC99B2DB-1CD4-8ACA-A091-C928E3564F57}"/>
          </ac:spMkLst>
        </pc:spChg>
      </pc:sldChg>
      <pc:sldChg chg="modSp mod">
        <pc:chgData name="Guo Bin" userId="9cd13d13e32e9b6c" providerId="LiveId" clId="{29160C1D-9933-4E01-AE14-952835D5C71A}" dt="2023-04-13T13:46:26.043" v="340" actId="27636"/>
        <pc:sldMkLst>
          <pc:docMk/>
          <pc:sldMk cId="190675208" sldId="338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190675208" sldId="338"/>
            <ac:spMk id="2" creationId="{2A719213-1B28-50A5-2678-D09BA16B96B5}"/>
          </ac:spMkLst>
        </pc:spChg>
        <pc:spChg chg="mod">
          <ac:chgData name="Guo Bin" userId="9cd13d13e32e9b6c" providerId="LiveId" clId="{29160C1D-9933-4E01-AE14-952835D5C71A}" dt="2023-04-13T13:46:26.043" v="340" actId="27636"/>
          <ac:spMkLst>
            <pc:docMk/>
            <pc:sldMk cId="190675208" sldId="338"/>
            <ac:spMk id="3" creationId="{633C235B-F5F1-90A7-2FA4-8985CDE1FAA3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190675208" sldId="338"/>
            <ac:spMk id="4" creationId="{94D62A05-A825-71BC-870D-E2A234015D0D}"/>
          </ac:spMkLst>
        </pc:spChg>
        <pc:picChg chg="mod">
          <ac:chgData name="Guo Bin" userId="9cd13d13e32e9b6c" providerId="LiveId" clId="{29160C1D-9933-4E01-AE14-952835D5C71A}" dt="2023-04-13T13:26:11.678" v="336" actId="1076"/>
          <ac:picMkLst>
            <pc:docMk/>
            <pc:sldMk cId="190675208" sldId="338"/>
            <ac:picMk id="5" creationId="{4C14A6D8-4EEC-947E-37C6-C36CCC6D1681}"/>
          </ac:picMkLst>
        </pc:picChg>
        <pc:picChg chg="mod">
          <ac:chgData name="Guo Bin" userId="9cd13d13e32e9b6c" providerId="LiveId" clId="{29160C1D-9933-4E01-AE14-952835D5C71A}" dt="2023-04-13T13:26:08.680" v="334" actId="1076"/>
          <ac:picMkLst>
            <pc:docMk/>
            <pc:sldMk cId="190675208" sldId="338"/>
            <ac:picMk id="6" creationId="{0CABA6F6-A538-E36B-9A7A-BAF069BF0447}"/>
          </ac:picMkLst>
        </pc:picChg>
      </pc:sldChg>
      <pc:sldChg chg="modSp mod modAnim">
        <pc:chgData name="Guo Bin" userId="9cd13d13e32e9b6c" providerId="LiveId" clId="{29160C1D-9933-4E01-AE14-952835D5C71A}" dt="2023-04-14T13:36:59.450" v="1088"/>
        <pc:sldMkLst>
          <pc:docMk/>
          <pc:sldMk cId="2607972883" sldId="339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607972883" sldId="339"/>
            <ac:spMk id="4" creationId="{21E13E17-F8B4-09FA-6457-08C6CC4BFA24}"/>
          </ac:spMkLst>
        </pc:spChg>
        <pc:spChg chg="mod">
          <ac:chgData name="Guo Bin" userId="9cd13d13e32e9b6c" providerId="LiveId" clId="{29160C1D-9933-4E01-AE14-952835D5C71A}" dt="2023-04-13T12:48:53.789" v="4"/>
          <ac:spMkLst>
            <pc:docMk/>
            <pc:sldMk cId="2607972883" sldId="339"/>
            <ac:spMk id="5" creationId="{F0864D67-2BB4-CC00-A1BF-87819FF705E1}"/>
          </ac:spMkLst>
        </pc:spChg>
        <pc:spChg chg="mod">
          <ac:chgData name="Guo Bin" userId="9cd13d13e32e9b6c" providerId="LiveId" clId="{29160C1D-9933-4E01-AE14-952835D5C71A}" dt="2023-04-13T13:59:58.699" v="410" actId="14100"/>
          <ac:spMkLst>
            <pc:docMk/>
            <pc:sldMk cId="2607972883" sldId="339"/>
            <ac:spMk id="40" creationId="{1B149E8F-CD07-ED2D-4C94-42F676C074B7}"/>
          </ac:spMkLst>
        </pc:spChg>
        <pc:spChg chg="mod">
          <ac:chgData name="Guo Bin" userId="9cd13d13e32e9b6c" providerId="LiveId" clId="{29160C1D-9933-4E01-AE14-952835D5C71A}" dt="2023-04-13T13:14:57.390" v="218" actId="14100"/>
          <ac:spMkLst>
            <pc:docMk/>
            <pc:sldMk cId="2607972883" sldId="339"/>
            <ac:spMk id="56" creationId="{D6680F11-B2ED-3AB7-35FB-1ED79D0C6103}"/>
          </ac:spMkLst>
        </pc:spChg>
        <pc:spChg chg="mod">
          <ac:chgData name="Guo Bin" userId="9cd13d13e32e9b6c" providerId="LiveId" clId="{29160C1D-9933-4E01-AE14-952835D5C71A}" dt="2023-04-13T13:15:00.500" v="219" actId="1076"/>
          <ac:spMkLst>
            <pc:docMk/>
            <pc:sldMk cId="2607972883" sldId="339"/>
            <ac:spMk id="57" creationId="{2A13976A-6DD5-9A9E-3B29-006CF6AFED44}"/>
          </ac:spMkLst>
        </pc:spChg>
      </pc:sldChg>
      <pc:sldChg chg="modSp mod ord">
        <pc:chgData name="Guo Bin" userId="9cd13d13e32e9b6c" providerId="LiveId" clId="{29160C1D-9933-4E01-AE14-952835D5C71A}" dt="2023-04-14T13:50:48.720" v="1122"/>
        <pc:sldMkLst>
          <pc:docMk/>
          <pc:sldMk cId="3987490918" sldId="340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3987490918" sldId="340"/>
            <ac:spMk id="4" creationId="{DC65B9EE-2308-8197-CB58-639F5CD2DA1C}"/>
          </ac:spMkLst>
        </pc:spChg>
        <pc:picChg chg="mod">
          <ac:chgData name="Guo Bin" userId="9cd13d13e32e9b6c" providerId="LiveId" clId="{29160C1D-9933-4E01-AE14-952835D5C71A}" dt="2023-04-13T14:56:10.314" v="1035" actId="1076"/>
          <ac:picMkLst>
            <pc:docMk/>
            <pc:sldMk cId="3987490918" sldId="340"/>
            <ac:picMk id="10" creationId="{A4603FCC-CE09-F9BC-1574-081AD50A867D}"/>
          </ac:picMkLst>
        </pc:picChg>
      </pc:sldChg>
      <pc:sldChg chg="addSp modSp mod ord modAnim">
        <pc:chgData name="Guo Bin" userId="9cd13d13e32e9b6c" providerId="LiveId" clId="{29160C1D-9933-4E01-AE14-952835D5C71A}" dt="2023-04-14T13:50:51.116" v="1124"/>
        <pc:sldMkLst>
          <pc:docMk/>
          <pc:sldMk cId="2934364581" sldId="341"/>
        </pc:sldMkLst>
        <pc:spChg chg="mod">
          <ac:chgData name="Guo Bin" userId="9cd13d13e32e9b6c" providerId="LiveId" clId="{29160C1D-9933-4E01-AE14-952835D5C71A}" dt="2023-04-13T12:48:53.789" v="4"/>
          <ac:spMkLst>
            <pc:docMk/>
            <pc:sldMk cId="2934364581" sldId="341"/>
            <ac:spMk id="4" creationId="{254DAAD3-C9DC-78FE-756E-AA93BD93A931}"/>
          </ac:spMkLst>
        </pc:spChg>
        <pc:picChg chg="add mod modCrop">
          <ac:chgData name="Guo Bin" userId="9cd13d13e32e9b6c" providerId="LiveId" clId="{29160C1D-9933-4E01-AE14-952835D5C71A}" dt="2023-04-13T13:18:04.226" v="252" actId="1076"/>
          <ac:picMkLst>
            <pc:docMk/>
            <pc:sldMk cId="2934364581" sldId="341"/>
            <ac:picMk id="2" creationId="{44BD5837-2BF9-AB33-678D-D1613728905F}"/>
          </ac:picMkLst>
        </pc:picChg>
        <pc:picChg chg="add mod modCrop">
          <ac:chgData name="Guo Bin" userId="9cd13d13e32e9b6c" providerId="LiveId" clId="{29160C1D-9933-4E01-AE14-952835D5C71A}" dt="2023-04-13T13:18:08.993" v="255" actId="1076"/>
          <ac:picMkLst>
            <pc:docMk/>
            <pc:sldMk cId="2934364581" sldId="341"/>
            <ac:picMk id="3" creationId="{379DC023-86E9-3959-DA93-D30DFC19594E}"/>
          </ac:picMkLst>
        </pc:picChg>
      </pc:sldChg>
      <pc:sldChg chg="addSp delSp modSp new mod ord modAnim">
        <pc:chgData name="Guo Bin" userId="9cd13d13e32e9b6c" providerId="LiveId" clId="{29160C1D-9933-4E01-AE14-952835D5C71A}" dt="2023-04-14T13:42:01.568" v="1117"/>
        <pc:sldMkLst>
          <pc:docMk/>
          <pc:sldMk cId="2646248160" sldId="342"/>
        </pc:sldMkLst>
        <pc:spChg chg="del">
          <ac:chgData name="Guo Bin" userId="9cd13d13e32e9b6c" providerId="LiveId" clId="{29160C1D-9933-4E01-AE14-952835D5C71A}" dt="2023-04-13T14:16:01.552" v="448" actId="478"/>
          <ac:spMkLst>
            <pc:docMk/>
            <pc:sldMk cId="2646248160" sldId="342"/>
            <ac:spMk id="2" creationId="{38A10BFF-8A06-63FE-87A6-D85784732849}"/>
          </ac:spMkLst>
        </pc:spChg>
        <pc:spChg chg="del">
          <ac:chgData name="Guo Bin" userId="9cd13d13e32e9b6c" providerId="LiveId" clId="{29160C1D-9933-4E01-AE14-952835D5C71A}" dt="2023-04-13T14:17:26.426" v="449" actId="22"/>
          <ac:spMkLst>
            <pc:docMk/>
            <pc:sldMk cId="2646248160" sldId="342"/>
            <ac:spMk id="3" creationId="{C04243A5-F063-64B7-DD00-E7A6B8750125}"/>
          </ac:spMkLst>
        </pc:spChg>
        <pc:spChg chg="add del mod">
          <ac:chgData name="Guo Bin" userId="9cd13d13e32e9b6c" providerId="LiveId" clId="{29160C1D-9933-4E01-AE14-952835D5C71A}" dt="2023-04-13T14:42:38.863" v="801" actId="478"/>
          <ac:spMkLst>
            <pc:docMk/>
            <pc:sldMk cId="2646248160" sldId="342"/>
            <ac:spMk id="5" creationId="{9496EFC0-F8A3-46A4-D268-23778AFC3C6F}"/>
          </ac:spMkLst>
        </pc:spChg>
        <pc:spChg chg="add mod">
          <ac:chgData name="Guo Bin" userId="9cd13d13e32e9b6c" providerId="LiveId" clId="{29160C1D-9933-4E01-AE14-952835D5C71A}" dt="2023-04-14T13:41:51.900" v="1116" actId="20577"/>
          <ac:spMkLst>
            <pc:docMk/>
            <pc:sldMk cId="2646248160" sldId="342"/>
            <ac:spMk id="12" creationId="{4DF26E69-B360-33AA-A530-3035C1E9F7A8}"/>
          </ac:spMkLst>
        </pc:spChg>
        <pc:spChg chg="add mod">
          <ac:chgData name="Guo Bin" userId="9cd13d13e32e9b6c" providerId="LiveId" clId="{29160C1D-9933-4E01-AE14-952835D5C71A}" dt="2023-04-13T14:55:21.332" v="1030" actId="164"/>
          <ac:spMkLst>
            <pc:docMk/>
            <pc:sldMk cId="2646248160" sldId="342"/>
            <ac:spMk id="13" creationId="{85536593-0AA1-6969-BEB8-509D497A9B2F}"/>
          </ac:spMkLst>
        </pc:spChg>
        <pc:spChg chg="add mod">
          <ac:chgData name="Guo Bin" userId="9cd13d13e32e9b6c" providerId="LiveId" clId="{29160C1D-9933-4E01-AE14-952835D5C71A}" dt="2023-04-13T14:55:21.332" v="1030" actId="164"/>
          <ac:spMkLst>
            <pc:docMk/>
            <pc:sldMk cId="2646248160" sldId="342"/>
            <ac:spMk id="14" creationId="{E14F11A7-1785-31D4-143C-06349D2FCD84}"/>
          </ac:spMkLst>
        </pc:spChg>
        <pc:grpChg chg="add mod">
          <ac:chgData name="Guo Bin" userId="9cd13d13e32e9b6c" providerId="LiveId" clId="{29160C1D-9933-4E01-AE14-952835D5C71A}" dt="2023-04-13T14:55:21.332" v="1030" actId="164"/>
          <ac:grpSpMkLst>
            <pc:docMk/>
            <pc:sldMk cId="2646248160" sldId="342"/>
            <ac:grpSpMk id="15" creationId="{A57F1CB8-81E9-9116-12CF-8B624F28BE67}"/>
          </ac:grpSpMkLst>
        </pc:grpChg>
        <pc:graphicFrameChg chg="add mod modGraphic">
          <ac:chgData name="Guo Bin" userId="9cd13d13e32e9b6c" providerId="LiveId" clId="{29160C1D-9933-4E01-AE14-952835D5C71A}" dt="2023-04-13T14:40:29.527" v="795"/>
          <ac:graphicFrameMkLst>
            <pc:docMk/>
            <pc:sldMk cId="2646248160" sldId="342"/>
            <ac:graphicFrameMk id="10" creationId="{44E5C04B-F32D-2E0D-48CB-51B0A00EB0EF}"/>
          </ac:graphicFrameMkLst>
        </pc:graphicFrameChg>
        <pc:picChg chg="add mod ord">
          <ac:chgData name="Guo Bin" userId="9cd13d13e32e9b6c" providerId="LiveId" clId="{29160C1D-9933-4E01-AE14-952835D5C71A}" dt="2023-04-13T14:47:18.674" v="903" actId="1076"/>
          <ac:picMkLst>
            <pc:docMk/>
            <pc:sldMk cId="2646248160" sldId="342"/>
            <ac:picMk id="7" creationId="{42E0D74D-C0A7-626F-01BF-AC682B157512}"/>
          </ac:picMkLst>
        </pc:picChg>
        <pc:picChg chg="add mod modCrop">
          <ac:chgData name="Guo Bin" userId="9cd13d13e32e9b6c" providerId="LiveId" clId="{29160C1D-9933-4E01-AE14-952835D5C71A}" dt="2023-04-13T14:55:21.332" v="1030" actId="164"/>
          <ac:picMkLst>
            <pc:docMk/>
            <pc:sldMk cId="2646248160" sldId="342"/>
            <ac:picMk id="8" creationId="{380CBC83-75F7-5AC5-805A-D55D712CD018}"/>
          </ac:picMkLst>
        </pc:picChg>
        <pc:picChg chg="add mod modCrop">
          <ac:chgData name="Guo Bin" userId="9cd13d13e32e9b6c" providerId="LiveId" clId="{29160C1D-9933-4E01-AE14-952835D5C71A}" dt="2023-04-13T14:47:14.904" v="902" actId="1076"/>
          <ac:picMkLst>
            <pc:docMk/>
            <pc:sldMk cId="2646248160" sldId="342"/>
            <ac:picMk id="9" creationId="{8B6875D0-3C3B-0486-8C50-9CB0950256D8}"/>
          </ac:picMkLst>
        </pc:picChg>
      </pc:sldChg>
    </pc:docChg>
  </pc:docChgLst>
  <pc:docChgLst>
    <pc:chgData name="Bin Guo" userId="9cd13d13e32e9b6c" providerId="LiveId" clId="{2CAB3CBE-C3D9-3F46-AB07-45A6AB36ED56}"/>
    <pc:docChg chg="undo custSel modSld">
      <pc:chgData name="Bin Guo" userId="9cd13d13e32e9b6c" providerId="LiveId" clId="{2CAB3CBE-C3D9-3F46-AB07-45A6AB36ED56}" dt="2023-04-26T00:51:05.470" v="37" actId="478"/>
      <pc:docMkLst>
        <pc:docMk/>
      </pc:docMkLst>
      <pc:sldChg chg="addSp delSp modSp mod addAnim delAnim">
        <pc:chgData name="Bin Guo" userId="9cd13d13e32e9b6c" providerId="LiveId" clId="{2CAB3CBE-C3D9-3F46-AB07-45A6AB36ED56}" dt="2023-04-26T00:51:05.470" v="37" actId="478"/>
        <pc:sldMkLst>
          <pc:docMk/>
          <pc:sldMk cId="3772401088" sldId="262"/>
        </pc:sldMkLst>
        <pc:spChg chg="add del">
          <ac:chgData name="Bin Guo" userId="9cd13d13e32e9b6c" providerId="LiveId" clId="{2CAB3CBE-C3D9-3F46-AB07-45A6AB36ED56}" dt="2023-04-26T00:51:05.470" v="37" actId="478"/>
          <ac:spMkLst>
            <pc:docMk/>
            <pc:sldMk cId="3772401088" sldId="262"/>
            <ac:spMk id="8" creationId="{FD5E72F7-0D28-F2DF-BC86-613C1DDF7FB9}"/>
          </ac:spMkLst>
        </pc:spChg>
        <pc:picChg chg="add del mod modCrop">
          <ac:chgData name="Bin Guo" userId="9cd13d13e32e9b6c" providerId="LiveId" clId="{2CAB3CBE-C3D9-3F46-AB07-45A6AB36ED56}" dt="2023-04-26T00:51:04.805" v="36"/>
          <ac:picMkLst>
            <pc:docMk/>
            <pc:sldMk cId="3772401088" sldId="262"/>
            <ac:picMk id="11" creationId="{1DC8F527-9289-D4A4-BA3D-C6414837D49F}"/>
          </ac:picMkLst>
        </pc:picChg>
      </pc:sldChg>
    </pc:docChg>
  </pc:docChgLst>
  <pc:docChgLst>
    <pc:chgData name="Guo Bin" userId="9cd13d13e32e9b6c" providerId="Windows Live" clId="Web-{97F65601-F25F-439B-9AD0-230B01467A52}"/>
    <pc:docChg chg="modSld">
      <pc:chgData name="Guo Bin" userId="9cd13d13e32e9b6c" providerId="Windows Live" clId="Web-{97F65601-F25F-439B-9AD0-230B01467A52}" dt="2023-04-12T15:20:51.773" v="4" actId="20577"/>
      <pc:docMkLst>
        <pc:docMk/>
      </pc:docMkLst>
      <pc:sldChg chg="modSp">
        <pc:chgData name="Guo Bin" userId="9cd13d13e32e9b6c" providerId="Windows Live" clId="Web-{97F65601-F25F-439B-9AD0-230B01467A52}" dt="2023-04-12T15:20:51.773" v="4" actId="20577"/>
        <pc:sldMkLst>
          <pc:docMk/>
          <pc:sldMk cId="2151780295" sldId="317"/>
        </pc:sldMkLst>
        <pc:spChg chg="mod">
          <ac:chgData name="Guo Bin" userId="9cd13d13e32e9b6c" providerId="Windows Live" clId="Web-{97F65601-F25F-439B-9AD0-230B01467A52}" dt="2023-04-12T15:20:51.773" v="4" actId="20577"/>
          <ac:spMkLst>
            <pc:docMk/>
            <pc:sldMk cId="2151780295" sldId="317"/>
            <ac:spMk id="2" creationId="{291F6E8A-7B5C-150D-91E8-0C7E95B1AD39}"/>
          </ac:spMkLst>
        </pc:spChg>
      </pc:sldChg>
      <pc:sldChg chg="modSp">
        <pc:chgData name="Guo Bin" userId="9cd13d13e32e9b6c" providerId="Windows Live" clId="Web-{97F65601-F25F-439B-9AD0-230B01467A52}" dt="2023-04-12T15:08:09.078" v="3" actId="20577"/>
        <pc:sldMkLst>
          <pc:docMk/>
          <pc:sldMk cId="3987490918" sldId="340"/>
        </pc:sldMkLst>
        <pc:spChg chg="mod">
          <ac:chgData name="Guo Bin" userId="9cd13d13e32e9b6c" providerId="Windows Live" clId="Web-{97F65601-F25F-439B-9AD0-230B01467A52}" dt="2023-04-12T15:08:09.078" v="3" actId="20577"/>
          <ac:spMkLst>
            <pc:docMk/>
            <pc:sldMk cId="3987490918" sldId="340"/>
            <ac:spMk id="11" creationId="{AD6E971A-E6BC-D6A4-3EBE-C20E37BC0968}"/>
          </ac:spMkLst>
        </pc:spChg>
      </pc:sldChg>
    </pc:docChg>
  </pc:docChgLst>
  <pc:docChgLst>
    <pc:chgData name="Guo Bin" userId="9cd13d13e32e9b6c" providerId="LiveId" clId="{B9E2EC0A-F958-44DB-AD40-2B2D58A63787}"/>
    <pc:docChg chg="undo custSel addSld delSld modSld sldOrd">
      <pc:chgData name="Guo Bin" userId="9cd13d13e32e9b6c" providerId="LiveId" clId="{B9E2EC0A-F958-44DB-AD40-2B2D58A63787}" dt="2023-04-25T11:26:10.378" v="4623" actId="1076"/>
      <pc:docMkLst>
        <pc:docMk/>
      </pc:docMkLst>
      <pc:sldChg chg="delSp modSp del mod">
        <pc:chgData name="Guo Bin" userId="9cd13d13e32e9b6c" providerId="LiveId" clId="{B9E2EC0A-F958-44DB-AD40-2B2D58A63787}" dt="2023-04-20T12:46:46.005" v="11" actId="47"/>
        <pc:sldMkLst>
          <pc:docMk/>
          <pc:sldMk cId="1973326069" sldId="257"/>
        </pc:sldMkLst>
        <pc:spChg chg="mod">
          <ac:chgData name="Guo Bin" userId="9cd13d13e32e9b6c" providerId="LiveId" clId="{B9E2EC0A-F958-44DB-AD40-2B2D58A63787}" dt="2023-04-20T12:46:20.900" v="8" actId="20577"/>
          <ac:spMkLst>
            <pc:docMk/>
            <pc:sldMk cId="1973326069" sldId="257"/>
            <ac:spMk id="3" creationId="{00000000-0000-0000-0000-000000000000}"/>
          </ac:spMkLst>
        </pc:spChg>
        <pc:spChg chg="del">
          <ac:chgData name="Guo Bin" userId="9cd13d13e32e9b6c" providerId="LiveId" clId="{B9E2EC0A-F958-44DB-AD40-2B2D58A63787}" dt="2023-04-20T12:45:57.927" v="0" actId="478"/>
          <ac:spMkLst>
            <pc:docMk/>
            <pc:sldMk cId="1973326069" sldId="257"/>
            <ac:spMk id="6" creationId="{4589C360-571A-542F-E648-4292C077E85E}"/>
          </ac:spMkLst>
        </pc:spChg>
      </pc:sldChg>
      <pc:sldChg chg="delSp modSp mod modAnim">
        <pc:chgData name="Guo Bin" userId="9cd13d13e32e9b6c" providerId="LiveId" clId="{B9E2EC0A-F958-44DB-AD40-2B2D58A63787}" dt="2023-04-23T10:52:48.137" v="3651" actId="113"/>
        <pc:sldMkLst>
          <pc:docMk/>
          <pc:sldMk cId="3772401088" sldId="262"/>
        </pc:sldMkLst>
        <pc:spChg chg="mod">
          <ac:chgData name="Guo Bin" userId="9cd13d13e32e9b6c" providerId="LiveId" clId="{B9E2EC0A-F958-44DB-AD40-2B2D58A63787}" dt="2023-04-23T10:52:48.137" v="3651" actId="113"/>
          <ac:spMkLst>
            <pc:docMk/>
            <pc:sldMk cId="3772401088" sldId="262"/>
            <ac:spMk id="5" creationId="{2CCAC6C7-028C-FFD3-1C6F-D7CAB76544BD}"/>
          </ac:spMkLst>
        </pc:spChg>
        <pc:spChg chg="mod">
          <ac:chgData name="Guo Bin" userId="9cd13d13e32e9b6c" providerId="LiveId" clId="{B9E2EC0A-F958-44DB-AD40-2B2D58A63787}" dt="2023-04-20T14:09:26.254" v="651" actId="17032"/>
          <ac:spMkLst>
            <pc:docMk/>
            <pc:sldMk cId="3772401088" sldId="262"/>
            <ac:spMk id="8" creationId="{FD5E72F7-0D28-F2DF-BC86-613C1DDF7FB9}"/>
          </ac:spMkLst>
        </pc:spChg>
        <pc:spChg chg="del mod">
          <ac:chgData name="Guo Bin" userId="9cd13d13e32e9b6c" providerId="LiveId" clId="{B9E2EC0A-F958-44DB-AD40-2B2D58A63787}" dt="2023-04-20T14:08:54.913" v="649" actId="478"/>
          <ac:spMkLst>
            <pc:docMk/>
            <pc:sldMk cId="3772401088" sldId="262"/>
            <ac:spMk id="11" creationId="{AC02B04B-5B52-E007-ED6D-80F5A3F95A6A}"/>
          </ac:spMkLst>
        </pc:spChg>
      </pc:sldChg>
      <pc:sldChg chg="addSp modSp mod modAnim">
        <pc:chgData name="Guo Bin" userId="9cd13d13e32e9b6c" providerId="LiveId" clId="{B9E2EC0A-F958-44DB-AD40-2B2D58A63787}" dt="2023-04-24T14:39:19.134" v="4590" actId="14100"/>
        <pc:sldMkLst>
          <pc:docMk/>
          <pc:sldMk cId="3323945992" sldId="265"/>
        </pc:sldMkLst>
        <pc:spChg chg="add mod">
          <ac:chgData name="Guo Bin" userId="9cd13d13e32e9b6c" providerId="LiveId" clId="{B9E2EC0A-F958-44DB-AD40-2B2D58A63787}" dt="2023-04-24T14:39:13.537" v="4588" actId="14100"/>
          <ac:spMkLst>
            <pc:docMk/>
            <pc:sldMk cId="3323945992" sldId="265"/>
            <ac:spMk id="4" creationId="{D9CE7295-0AA5-B031-A741-36875CEB54CE}"/>
          </ac:spMkLst>
        </pc:spChg>
        <pc:spChg chg="add mod">
          <ac:chgData name="Guo Bin" userId="9cd13d13e32e9b6c" providerId="LiveId" clId="{B9E2EC0A-F958-44DB-AD40-2B2D58A63787}" dt="2023-04-24T14:39:19.134" v="4590" actId="14100"/>
          <ac:spMkLst>
            <pc:docMk/>
            <pc:sldMk cId="3323945992" sldId="265"/>
            <ac:spMk id="5" creationId="{48A487B2-33F6-1BF5-9204-FE3FFF362B1A}"/>
          </ac:spMkLst>
        </pc:spChg>
      </pc:sldChg>
      <pc:sldChg chg="addSp modSp mod modAnim">
        <pc:chgData name="Guo Bin" userId="9cd13d13e32e9b6c" providerId="LiveId" clId="{B9E2EC0A-F958-44DB-AD40-2B2D58A63787}" dt="2023-04-25T00:29:59.504" v="4614" actId="1037"/>
        <pc:sldMkLst>
          <pc:docMk/>
          <pc:sldMk cId="2674852212" sldId="289"/>
        </pc:sldMkLst>
        <pc:spChg chg="add mod">
          <ac:chgData name="Guo Bin" userId="9cd13d13e32e9b6c" providerId="LiveId" clId="{B9E2EC0A-F958-44DB-AD40-2B2D58A63787}" dt="2023-04-23T10:27:45.888" v="3649" actId="20577"/>
          <ac:spMkLst>
            <pc:docMk/>
            <pc:sldMk cId="2674852212" sldId="289"/>
            <ac:spMk id="4" creationId="{B5281555-78F6-7340-C30F-5C041E06C85F}"/>
          </ac:spMkLst>
        </pc:spChg>
        <pc:spChg chg="mod">
          <ac:chgData name="Guo Bin" userId="9cd13d13e32e9b6c" providerId="LiveId" clId="{B9E2EC0A-F958-44DB-AD40-2B2D58A63787}" dt="2023-04-23T10:26:22.165" v="3609" actId="113"/>
          <ac:spMkLst>
            <pc:docMk/>
            <pc:sldMk cId="2674852212" sldId="289"/>
            <ac:spMk id="5" creationId="{F81E8B3B-0D15-D72E-57F1-0A79C295E7C7}"/>
          </ac:spMkLst>
        </pc:spChg>
        <pc:grpChg chg="mod">
          <ac:chgData name="Guo Bin" userId="9cd13d13e32e9b6c" providerId="LiveId" clId="{B9E2EC0A-F958-44DB-AD40-2B2D58A63787}" dt="2023-04-25T00:29:59.504" v="4614" actId="1037"/>
          <ac:grpSpMkLst>
            <pc:docMk/>
            <pc:sldMk cId="2674852212" sldId="289"/>
            <ac:grpSpMk id="163" creationId="{3BBFCA8C-BE99-0EB3-7D6A-BF600DB07AA0}"/>
          </ac:grpSpMkLst>
        </pc:grpChg>
      </pc:sldChg>
      <pc:sldChg chg="addSp modSp mod modAnim">
        <pc:chgData name="Guo Bin" userId="9cd13d13e32e9b6c" providerId="LiveId" clId="{B9E2EC0A-F958-44DB-AD40-2B2D58A63787}" dt="2023-04-23T11:10:30.587" v="3703"/>
        <pc:sldMkLst>
          <pc:docMk/>
          <pc:sldMk cId="811663323" sldId="300"/>
        </pc:sldMkLst>
        <pc:spChg chg="mod">
          <ac:chgData name="Guo Bin" userId="9cd13d13e32e9b6c" providerId="LiveId" clId="{B9E2EC0A-F958-44DB-AD40-2B2D58A63787}" dt="2023-04-23T11:09:14.871" v="3688" actId="1076"/>
          <ac:spMkLst>
            <pc:docMk/>
            <pc:sldMk cId="811663323" sldId="300"/>
            <ac:spMk id="2" creationId="{FCB34E47-3649-FD5C-8447-E074211CFA18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3" creationId="{0D676D23-F5C2-357B-B903-B66385406D55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4" creationId="{624858C1-8328-E837-2B16-0820E86094F6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7" creationId="{3BE6BC06-3196-A878-F3CE-CACF68BA01F9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8" creationId="{F27EDA3C-050C-954A-B0DF-1C87991E7F22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9" creationId="{4ABB8225-0D38-E03B-9EFD-0283A5AD3AB5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0" creationId="{256D0E8E-6870-D9EC-2DB0-240933BEBAE7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1" creationId="{FEBBBBF1-917D-522C-AB8D-E8F096DD1833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4" creationId="{2247AF5F-8E85-FE73-6CE8-91982F5FF3CB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5" creationId="{8C0A8933-8B91-C510-6E44-DE42ABCC44F6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6" creationId="{B0957C11-29CB-C9BB-272D-58407694468A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7" creationId="{5329AD1A-CE37-D41D-B8F5-AC49E92D63B0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8" creationId="{810285B1-BF51-2E9F-DB38-E7CF2D18A49B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19" creationId="{9BE49D80-603F-664C-45EE-2E7BD65FF308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0" creationId="{1D4546E0-ED3B-C588-A4AD-5B3235F877AE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2" creationId="{A920237F-6939-7955-B008-8A456524AAD8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3" creationId="{53793BC3-0A65-1904-A853-78CD861626C0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5" creationId="{089F88D2-52FD-BDC6-C328-37AF20CFC4EC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6" creationId="{83AD2AB6-4309-C793-5F14-B55970CC0606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7" creationId="{F2B9279E-9B5C-7643-8EB5-E3CF3AFB6B7F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8" creationId="{80886E78-EA30-E843-757E-8F3B1D499054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29" creationId="{638F19F1-FBB5-70DD-D068-161A13128D9F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30" creationId="{2A828CD4-0D19-2EF8-6E21-0893A680DCAE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32" creationId="{1B1BA6C5-7056-FAAF-D146-F0F33290FBF0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33" creationId="{8B290873-3140-4B9E-8E3E-DA364A02CCD1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37" creationId="{DD00066B-011C-95FD-8CD3-DF1206941A28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38" creationId="{8D470D0E-9EC7-BFB1-C6BB-3D9C9E0E7C82}"/>
          </ac:spMkLst>
        </pc:spChg>
        <pc:spChg chg="add mod">
          <ac:chgData name="Guo Bin" userId="9cd13d13e32e9b6c" providerId="LiveId" clId="{B9E2EC0A-F958-44DB-AD40-2B2D58A63787}" dt="2023-04-23T11:09:55.565" v="3700" actId="1076"/>
          <ac:spMkLst>
            <pc:docMk/>
            <pc:sldMk cId="811663323" sldId="300"/>
            <ac:spMk id="40" creationId="{E65F52AB-B97D-6C97-AF7B-52366C0ACBB7}"/>
          </ac:spMkLst>
        </pc:spChg>
        <pc:spChg chg="add mod">
          <ac:chgData name="Guo Bin" userId="9cd13d13e32e9b6c" providerId="LiveId" clId="{B9E2EC0A-F958-44DB-AD40-2B2D58A63787}" dt="2023-04-23T11:09:48.495" v="3699" actId="1076"/>
          <ac:spMkLst>
            <pc:docMk/>
            <pc:sldMk cId="811663323" sldId="300"/>
            <ac:spMk id="41" creationId="{EF3D9159-3AD7-8A84-0757-2612D9D9BE86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47" creationId="{770322E3-F023-C47F-3F35-CAEE778A6870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48" creationId="{F8EA1B97-28A6-9C28-4027-36203314332B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50" creationId="{D537DA23-F72B-1D6A-F5D2-320FD33135CA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51" creationId="{E3F55508-5C8F-6DCE-9756-00A0473D8F35}"/>
          </ac:spMkLst>
        </pc:spChg>
        <pc:spChg chg="mod">
          <ac:chgData name="Guo Bin" userId="9cd13d13e32e9b6c" providerId="LiveId" clId="{B9E2EC0A-F958-44DB-AD40-2B2D58A63787}" dt="2023-04-23T11:09:22.933" v="3689" actId="1076"/>
          <ac:spMkLst>
            <pc:docMk/>
            <pc:sldMk cId="811663323" sldId="300"/>
            <ac:spMk id="52" creationId="{26CEFED8-1FFF-1462-93A2-24574477014D}"/>
          </ac:spMkLst>
        </pc:sp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5" creationId="{8A70CB27-DD2E-EC7B-B402-010356DF5BEB}"/>
          </ac:cxnSpMkLst>
        </pc:cxn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6" creationId="{00682F65-70EB-21BE-CE54-548DD3B4E53C}"/>
          </ac:cxnSpMkLst>
        </pc:cxn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12" creationId="{57D48878-F0FF-368D-D9C9-121EB781B26F}"/>
          </ac:cxnSpMkLst>
        </pc:cxn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13" creationId="{D7F31081-99D8-01AC-E6F7-AF81B210880F}"/>
          </ac:cxnSpMkLst>
        </pc:cxn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21" creationId="{E3F40E0F-75AA-552F-DCA3-DB831C6E255C}"/>
          </ac:cxnSpMkLst>
        </pc:cxn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31" creationId="{60414E14-30C3-1DCB-3373-2ADBA41BC978}"/>
          </ac:cxnSpMkLst>
        </pc:cxnChg>
        <pc:cxnChg chg="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34" creationId="{B67AF333-0FBE-7A7F-5AC4-69D78E91BC0A}"/>
          </ac:cxnSpMkLst>
        </pc:cxnChg>
        <pc:cxnChg chg="add mod">
          <ac:chgData name="Guo Bin" userId="9cd13d13e32e9b6c" providerId="LiveId" clId="{B9E2EC0A-F958-44DB-AD40-2B2D58A63787}" dt="2023-04-23T11:09:22.933" v="3689" actId="1076"/>
          <ac:cxnSpMkLst>
            <pc:docMk/>
            <pc:sldMk cId="811663323" sldId="300"/>
            <ac:cxnSpMk id="36" creationId="{CB984A0C-0AD6-FAEB-E2F5-83F078E76C1E}"/>
          </ac:cxnSpMkLst>
        </pc:cxnChg>
      </pc:sldChg>
      <pc:sldChg chg="modSp mod modAnim">
        <pc:chgData name="Guo Bin" userId="9cd13d13e32e9b6c" providerId="LiveId" clId="{B9E2EC0A-F958-44DB-AD40-2B2D58A63787}" dt="2023-04-23T11:19:33.888" v="3745" actId="20577"/>
        <pc:sldMkLst>
          <pc:docMk/>
          <pc:sldMk cId="2412372645" sldId="315"/>
        </pc:sldMkLst>
        <pc:spChg chg="mod">
          <ac:chgData name="Guo Bin" userId="9cd13d13e32e9b6c" providerId="LiveId" clId="{B9E2EC0A-F958-44DB-AD40-2B2D58A63787}" dt="2023-04-20T13:57:45.903" v="466" actId="14100"/>
          <ac:spMkLst>
            <pc:docMk/>
            <pc:sldMk cId="2412372645" sldId="315"/>
            <ac:spMk id="2" creationId="{F71EDF2B-6511-5BF3-7069-FB150ED02723}"/>
          </ac:spMkLst>
        </pc:spChg>
        <pc:spChg chg="mod">
          <ac:chgData name="Guo Bin" userId="9cd13d13e32e9b6c" providerId="LiveId" clId="{B9E2EC0A-F958-44DB-AD40-2B2D58A63787}" dt="2023-04-23T11:19:33.888" v="3745" actId="20577"/>
          <ac:spMkLst>
            <pc:docMk/>
            <pc:sldMk cId="2412372645" sldId="315"/>
            <ac:spMk id="3" creationId="{EEB494B4-748D-FA7B-4BA3-6774BB995C3B}"/>
          </ac:spMkLst>
        </pc:spChg>
        <pc:graphicFrameChg chg="modGraphic">
          <ac:chgData name="Guo Bin" userId="9cd13d13e32e9b6c" providerId="LiveId" clId="{B9E2EC0A-F958-44DB-AD40-2B2D58A63787}" dt="2023-04-20T15:41:39.836" v="2040" actId="20577"/>
          <ac:graphicFrameMkLst>
            <pc:docMk/>
            <pc:sldMk cId="2412372645" sldId="315"/>
            <ac:graphicFrameMk id="7" creationId="{03EE8F59-D844-9581-D31D-EA3C50A1D46C}"/>
          </ac:graphicFrameMkLst>
        </pc:graphicFrameChg>
      </pc:sldChg>
      <pc:sldChg chg="addSp modSp mod">
        <pc:chgData name="Guo Bin" userId="9cd13d13e32e9b6c" providerId="LiveId" clId="{B9E2EC0A-F958-44DB-AD40-2B2D58A63787}" dt="2023-04-20T14:56:46.216" v="1391" actId="1076"/>
        <pc:sldMkLst>
          <pc:docMk/>
          <pc:sldMk cId="304242566" sldId="316"/>
        </pc:sldMkLst>
        <pc:spChg chg="add mod">
          <ac:chgData name="Guo Bin" userId="9cd13d13e32e9b6c" providerId="LiveId" clId="{B9E2EC0A-F958-44DB-AD40-2B2D58A63787}" dt="2023-04-20T14:56:40.592" v="1389"/>
          <ac:spMkLst>
            <pc:docMk/>
            <pc:sldMk cId="304242566" sldId="316"/>
            <ac:spMk id="8" creationId="{E7D6B2F4-F832-15D0-2F2B-D2AF21502FB2}"/>
          </ac:spMkLst>
        </pc:spChg>
        <pc:picChg chg="mod">
          <ac:chgData name="Guo Bin" userId="9cd13d13e32e9b6c" providerId="LiveId" clId="{B9E2EC0A-F958-44DB-AD40-2B2D58A63787}" dt="2023-04-20T14:56:46.216" v="1391" actId="1076"/>
          <ac:picMkLst>
            <pc:docMk/>
            <pc:sldMk cId="304242566" sldId="316"/>
            <ac:picMk id="4" creationId="{99689DEA-46A4-9344-F006-F20A9BBCCA49}"/>
          </ac:picMkLst>
        </pc:picChg>
        <pc:picChg chg="mod">
          <ac:chgData name="Guo Bin" userId="9cd13d13e32e9b6c" providerId="LiveId" clId="{B9E2EC0A-F958-44DB-AD40-2B2D58A63787}" dt="2023-04-20T14:56:43.385" v="1390" actId="1076"/>
          <ac:picMkLst>
            <pc:docMk/>
            <pc:sldMk cId="304242566" sldId="316"/>
            <ac:picMk id="7" creationId="{5217E72E-8DA2-0F8B-C58C-5420A61F1272}"/>
          </ac:picMkLst>
        </pc:picChg>
      </pc:sldChg>
      <pc:sldChg chg="addSp delSp modSp mod modAnim">
        <pc:chgData name="Guo Bin" userId="9cd13d13e32e9b6c" providerId="LiveId" clId="{B9E2EC0A-F958-44DB-AD40-2B2D58A63787}" dt="2023-04-24T14:36:16.425" v="4576" actId="207"/>
        <pc:sldMkLst>
          <pc:docMk/>
          <pc:sldMk cId="2151780295" sldId="317"/>
        </pc:sldMkLst>
        <pc:spChg chg="mod">
          <ac:chgData name="Guo Bin" userId="9cd13d13e32e9b6c" providerId="LiveId" clId="{B9E2EC0A-F958-44DB-AD40-2B2D58A63787}" dt="2023-04-24T14:32:51.541" v="4511" actId="20577"/>
          <ac:spMkLst>
            <pc:docMk/>
            <pc:sldMk cId="2151780295" sldId="317"/>
            <ac:spMk id="2" creationId="{291F6E8A-7B5C-150D-91E8-0C7E95B1AD39}"/>
          </ac:spMkLst>
        </pc:spChg>
        <pc:spChg chg="mod">
          <ac:chgData name="Guo Bin" userId="9cd13d13e32e9b6c" providerId="LiveId" clId="{B9E2EC0A-F958-44DB-AD40-2B2D58A63787}" dt="2023-04-24T14:36:16.425" v="4576" actId="207"/>
          <ac:spMkLst>
            <pc:docMk/>
            <pc:sldMk cId="2151780295" sldId="317"/>
            <ac:spMk id="3" creationId="{A28213B1-D6AF-25D7-1FA8-E51412D55EB6}"/>
          </ac:spMkLst>
        </pc:spChg>
        <pc:spChg chg="add del mod">
          <ac:chgData name="Guo Bin" userId="9cd13d13e32e9b6c" providerId="LiveId" clId="{B9E2EC0A-F958-44DB-AD40-2B2D58A63787}" dt="2023-04-20T12:52:45.054" v="30"/>
          <ac:spMkLst>
            <pc:docMk/>
            <pc:sldMk cId="2151780295" sldId="317"/>
            <ac:spMk id="5" creationId="{80B5DEA6-28C9-8CF9-C322-F3BF05003767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7" creationId="{67E06438-F425-3D3B-A630-AD87CBFAD617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8" creationId="{3D1CB9E5-D0BC-5633-D861-0E5BB2E1F634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9" creationId="{10B138AC-98BE-496E-4079-213DD811E96F}"/>
          </ac:spMkLst>
        </pc:spChg>
        <pc:spChg chg="add mod">
          <ac:chgData name="Guo Bin" userId="9cd13d13e32e9b6c" providerId="LiveId" clId="{B9E2EC0A-F958-44DB-AD40-2B2D58A63787}" dt="2023-04-20T14:22:47.544" v="760" actId="20577"/>
          <ac:spMkLst>
            <pc:docMk/>
            <pc:sldMk cId="2151780295" sldId="317"/>
            <ac:spMk id="10" creationId="{113F421F-6DE9-8B27-228C-B878A4304989}"/>
          </ac:spMkLst>
        </pc:spChg>
        <pc:spChg chg="add 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13" creationId="{1B5C8F4A-5585-742F-A3E5-D79775D8A625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17" creationId="{19497DD3-5DC1-7A42-4770-4E90AB2B0ED3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18" creationId="{5B77FFC0-2824-F242-2FFA-79BC37587B6B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19" creationId="{044DD7FD-0637-1BFA-50C9-41B0A451F469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20" creationId="{2C299B49-27AE-88CB-E35B-E921D05BB173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28" creationId="{00A04BB1-A645-80B6-166C-281B07F46D41}"/>
          </ac:spMkLst>
        </pc:spChg>
        <pc:spChg chg="add 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33" creationId="{C6BCE656-1E23-C47B-9B83-2D3CA46C8D65}"/>
          </ac:spMkLst>
        </pc:spChg>
        <pc:spChg chg="add 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34" creationId="{E7F7A25B-75B4-16C0-2EF3-7EE1992EA51C}"/>
          </ac:spMkLst>
        </pc:spChg>
        <pc:spChg chg="add 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35" creationId="{F296906C-4BDA-4443-AA01-F4D808F8BD9A}"/>
          </ac:spMkLst>
        </pc:spChg>
        <pc:spChg chg="add 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38" creationId="{6CC886EE-37A0-315B-6BF1-58D7DCD43408}"/>
          </ac:spMkLst>
        </pc:spChg>
        <pc:spChg chg="add mod">
          <ac:chgData name="Guo Bin" userId="9cd13d13e32e9b6c" providerId="LiveId" clId="{B9E2EC0A-F958-44DB-AD40-2B2D58A63787}" dt="2023-04-20T14:21:50.133" v="754" actId="207"/>
          <ac:spMkLst>
            <pc:docMk/>
            <pc:sldMk cId="2151780295" sldId="317"/>
            <ac:spMk id="39" creationId="{36E2273F-8D02-86C5-F25B-E61E27CC7872}"/>
          </ac:spMkLst>
        </pc:spChg>
        <pc:spChg chg="add mod">
          <ac:chgData name="Guo Bin" userId="9cd13d13e32e9b6c" providerId="LiveId" clId="{B9E2EC0A-F958-44DB-AD40-2B2D58A63787}" dt="2023-04-20T14:21:50.133" v="754" actId="207"/>
          <ac:spMkLst>
            <pc:docMk/>
            <pc:sldMk cId="2151780295" sldId="317"/>
            <ac:spMk id="40" creationId="{3BCD6DDD-BA0C-FAB7-5A10-5A6AB1DF2F82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41" creationId="{5376FFF4-3DB2-6EF1-F56C-15CA40C83B78}"/>
          </ac:spMkLst>
        </pc:spChg>
        <pc:spChg chg="add mod">
          <ac:chgData name="Guo Bin" userId="9cd13d13e32e9b6c" providerId="LiveId" clId="{B9E2EC0A-F958-44DB-AD40-2B2D58A63787}" dt="2023-04-20T14:19:21.151" v="724" actId="1076"/>
          <ac:spMkLst>
            <pc:docMk/>
            <pc:sldMk cId="2151780295" sldId="317"/>
            <ac:spMk id="42" creationId="{BE1D4337-4F0E-8A28-4F7A-32FBCC0B29AC}"/>
          </ac:spMkLst>
        </pc:spChg>
        <pc:spChg chg="add mod">
          <ac:chgData name="Guo Bin" userId="9cd13d13e32e9b6c" providerId="LiveId" clId="{B9E2EC0A-F958-44DB-AD40-2B2D58A63787}" dt="2023-04-20T14:21:50.133" v="754" actId="207"/>
          <ac:spMkLst>
            <pc:docMk/>
            <pc:sldMk cId="2151780295" sldId="317"/>
            <ac:spMk id="45" creationId="{F37CEF34-79AE-F6A2-8D1F-1E6FA025426B}"/>
          </ac:spMkLst>
        </pc:spChg>
        <pc:spChg chg="add mod">
          <ac:chgData name="Guo Bin" userId="9cd13d13e32e9b6c" providerId="LiveId" clId="{B9E2EC0A-F958-44DB-AD40-2B2D58A63787}" dt="2023-04-20T14:18:48.314" v="720" actId="1076"/>
          <ac:spMkLst>
            <pc:docMk/>
            <pc:sldMk cId="2151780295" sldId="317"/>
            <ac:spMk id="46" creationId="{6F4F17B6-2D8F-5F5B-D11A-5C0BC1DEB4C0}"/>
          </ac:spMkLst>
        </pc:spChg>
        <pc:spChg chg="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47" creationId="{686050D2-D9C7-2092-EA85-5A9258914EED}"/>
          </ac:spMkLst>
        </pc:spChg>
        <pc:spChg chg="add mod">
          <ac:chgData name="Guo Bin" userId="9cd13d13e32e9b6c" providerId="LiveId" clId="{B9E2EC0A-F958-44DB-AD40-2B2D58A63787}" dt="2023-04-20T14:21:27.905" v="753" actId="1076"/>
          <ac:spMkLst>
            <pc:docMk/>
            <pc:sldMk cId="2151780295" sldId="317"/>
            <ac:spMk id="48" creationId="{CBD671FF-4998-DDDF-BAFE-DE45796E45C5}"/>
          </ac:spMkLst>
        </pc:spChg>
        <pc:spChg chg="add mod">
          <ac:chgData name="Guo Bin" userId="9cd13d13e32e9b6c" providerId="LiveId" clId="{B9E2EC0A-F958-44DB-AD40-2B2D58A63787}" dt="2023-04-20T14:22:52.684" v="762" actId="20577"/>
          <ac:spMkLst>
            <pc:docMk/>
            <pc:sldMk cId="2151780295" sldId="317"/>
            <ac:spMk id="49" creationId="{1E5BAD35-D3BE-7E2E-151A-7CCE05DECAF6}"/>
          </ac:spMkLst>
        </pc:spChg>
        <pc:spChg chg="add mod">
          <ac:chgData name="Guo Bin" userId="9cd13d13e32e9b6c" providerId="LiveId" clId="{B9E2EC0A-F958-44DB-AD40-2B2D58A63787}" dt="2023-04-20T14:17:43.266" v="709" actId="1076"/>
          <ac:spMkLst>
            <pc:docMk/>
            <pc:sldMk cId="2151780295" sldId="317"/>
            <ac:spMk id="50" creationId="{B818A6CF-4307-26BB-E939-F170A0860866}"/>
          </ac:spMkLst>
        </pc:spChg>
        <pc:cxnChg chg="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11" creationId="{2C059F03-E7C2-4588-6662-5B487CEDF7FA}"/>
          </ac:cxnSpMkLst>
        </pc:cxnChg>
        <pc:cxnChg chg="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12" creationId="{889517C4-1258-A959-57F4-24BDE1F76934}"/>
          </ac:cxnSpMkLst>
        </pc:cxnChg>
        <pc:cxnChg chg="add 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14" creationId="{22985EEC-E149-9B9C-C9EC-F03ADCD64F9E}"/>
          </ac:cxnSpMkLst>
        </pc:cxnChg>
        <pc:cxnChg chg="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21" creationId="{78089739-5344-78E7-2052-351FC1931EF4}"/>
          </ac:cxnSpMkLst>
        </pc:cxnChg>
        <pc:cxnChg chg="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24" creationId="{93A1224D-BE97-F2EA-FF62-F19DFF67FF54}"/>
          </ac:cxnSpMkLst>
        </pc:cxnChg>
        <pc:cxnChg chg="add del mod">
          <ac:chgData name="Guo Bin" userId="9cd13d13e32e9b6c" providerId="LiveId" clId="{B9E2EC0A-F958-44DB-AD40-2B2D58A63787}" dt="2023-04-20T14:18:16.841" v="710" actId="478"/>
          <ac:cxnSpMkLst>
            <pc:docMk/>
            <pc:sldMk cId="2151780295" sldId="317"/>
            <ac:cxnSpMk id="36" creationId="{D9E47A3F-1CAD-2737-732F-FAF2AA17C659}"/>
          </ac:cxnSpMkLst>
        </pc:cxnChg>
        <pc:cxnChg chg="add 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37" creationId="{7B4FDB8B-DC0D-2E63-31F6-28ABFA45CD99}"/>
          </ac:cxnSpMkLst>
        </pc:cxnChg>
        <pc:cxnChg chg="add mod">
          <ac:chgData name="Guo Bin" userId="9cd13d13e32e9b6c" providerId="LiveId" clId="{B9E2EC0A-F958-44DB-AD40-2B2D58A63787}" dt="2023-04-20T14:19:37.036" v="730" actId="14100"/>
          <ac:cxnSpMkLst>
            <pc:docMk/>
            <pc:sldMk cId="2151780295" sldId="317"/>
            <ac:cxnSpMk id="43" creationId="{BB263DBA-BB05-3363-9FFA-56C56AB1D17B}"/>
          </ac:cxnSpMkLst>
        </pc:cxnChg>
        <pc:cxnChg chg="add mod">
          <ac:chgData name="Guo Bin" userId="9cd13d13e32e9b6c" providerId="LiveId" clId="{B9E2EC0A-F958-44DB-AD40-2B2D58A63787}" dt="2023-04-20T14:19:21.151" v="724" actId="1076"/>
          <ac:cxnSpMkLst>
            <pc:docMk/>
            <pc:sldMk cId="2151780295" sldId="317"/>
            <ac:cxnSpMk id="44" creationId="{B9DA4E82-9B18-FA47-162B-8B9A74464B89}"/>
          </ac:cxnSpMkLst>
        </pc:cxnChg>
        <pc:cxnChg chg="add mod">
          <ac:chgData name="Guo Bin" userId="9cd13d13e32e9b6c" providerId="LiveId" clId="{B9E2EC0A-F958-44DB-AD40-2B2D58A63787}" dt="2023-04-20T14:17:43.266" v="709" actId="1076"/>
          <ac:cxnSpMkLst>
            <pc:docMk/>
            <pc:sldMk cId="2151780295" sldId="317"/>
            <ac:cxnSpMk id="51" creationId="{92928E77-F2E2-A2CF-93E2-75B37E2245FA}"/>
          </ac:cxnSpMkLst>
        </pc:cxnChg>
        <pc:cxnChg chg="add mod">
          <ac:chgData name="Guo Bin" userId="9cd13d13e32e9b6c" providerId="LiveId" clId="{B9E2EC0A-F958-44DB-AD40-2B2D58A63787}" dt="2023-04-20T14:21:23.774" v="752" actId="14100"/>
          <ac:cxnSpMkLst>
            <pc:docMk/>
            <pc:sldMk cId="2151780295" sldId="317"/>
            <ac:cxnSpMk id="54" creationId="{2D2C8FBF-847E-84D5-CA49-3E560D8760C5}"/>
          </ac:cxnSpMkLst>
        </pc:cxnChg>
      </pc:sldChg>
      <pc:sldChg chg="modSp mod modAnim">
        <pc:chgData name="Guo Bin" userId="9cd13d13e32e9b6c" providerId="LiveId" clId="{B9E2EC0A-F958-44DB-AD40-2B2D58A63787}" dt="2023-04-22T18:54:07.678" v="2335" actId="20577"/>
        <pc:sldMkLst>
          <pc:docMk/>
          <pc:sldMk cId="674869494" sldId="319"/>
        </pc:sldMkLst>
        <pc:spChg chg="mod">
          <ac:chgData name="Guo Bin" userId="9cd13d13e32e9b6c" providerId="LiveId" clId="{B9E2EC0A-F958-44DB-AD40-2B2D58A63787}" dt="2023-04-22T18:54:07.678" v="2335" actId="20577"/>
          <ac:spMkLst>
            <pc:docMk/>
            <pc:sldMk cId="674869494" sldId="319"/>
            <ac:spMk id="30" creationId="{4E4F75A5-4097-B728-32E5-918F4E7F4054}"/>
          </ac:spMkLst>
        </pc:spChg>
        <pc:spChg chg="mod">
          <ac:chgData name="Guo Bin" userId="9cd13d13e32e9b6c" providerId="LiveId" clId="{B9E2EC0A-F958-44DB-AD40-2B2D58A63787}" dt="2023-04-20T15:54:29.139" v="2244" actId="20577"/>
          <ac:spMkLst>
            <pc:docMk/>
            <pc:sldMk cId="674869494" sldId="319"/>
            <ac:spMk id="32" creationId="{69BB8F07-F09C-EA36-863F-2993C4096D5A}"/>
          </ac:spMkLst>
        </pc:spChg>
        <pc:spChg chg="mod">
          <ac:chgData name="Guo Bin" userId="9cd13d13e32e9b6c" providerId="LiveId" clId="{B9E2EC0A-F958-44DB-AD40-2B2D58A63787}" dt="2023-04-22T18:54:06.913" v="2334" actId="20577"/>
          <ac:spMkLst>
            <pc:docMk/>
            <pc:sldMk cId="674869494" sldId="319"/>
            <ac:spMk id="34" creationId="{861CA76A-019E-4BDD-8242-0D059A4EF60D}"/>
          </ac:spMkLst>
        </pc:spChg>
        <pc:spChg chg="mod">
          <ac:chgData name="Guo Bin" userId="9cd13d13e32e9b6c" providerId="LiveId" clId="{B9E2EC0A-F958-44DB-AD40-2B2D58A63787}" dt="2023-04-20T15:54:27.208" v="2243" actId="20577"/>
          <ac:spMkLst>
            <pc:docMk/>
            <pc:sldMk cId="674869494" sldId="319"/>
            <ac:spMk id="40" creationId="{CC61F963-1F2C-692A-8AB1-75D3582A211A}"/>
          </ac:spMkLst>
        </pc:spChg>
      </pc:sldChg>
      <pc:sldChg chg="modSp mod modAnim">
        <pc:chgData name="Guo Bin" userId="9cd13d13e32e9b6c" providerId="LiveId" clId="{B9E2EC0A-F958-44DB-AD40-2B2D58A63787}" dt="2023-04-20T15:41:17.018" v="2035" actId="1076"/>
        <pc:sldMkLst>
          <pc:docMk/>
          <pc:sldMk cId="1933726626" sldId="320"/>
        </pc:sldMkLst>
        <pc:graphicFrameChg chg="mod modGraphic">
          <ac:chgData name="Guo Bin" userId="9cd13d13e32e9b6c" providerId="LiveId" clId="{B9E2EC0A-F958-44DB-AD40-2B2D58A63787}" dt="2023-04-20T15:41:17.018" v="2035" actId="1076"/>
          <ac:graphicFrameMkLst>
            <pc:docMk/>
            <pc:sldMk cId="1933726626" sldId="320"/>
            <ac:graphicFrameMk id="4" creationId="{28483BF5-399B-3B18-1B1C-423FBEFB7227}"/>
          </ac:graphicFrameMkLst>
        </pc:graphicFrameChg>
      </pc:sldChg>
      <pc:sldChg chg="modSp mod ord modAnim">
        <pc:chgData name="Guo Bin" userId="9cd13d13e32e9b6c" providerId="LiveId" clId="{B9E2EC0A-F958-44DB-AD40-2B2D58A63787}" dt="2023-04-23T10:22:18.851" v="3535"/>
        <pc:sldMkLst>
          <pc:docMk/>
          <pc:sldMk cId="1349937782" sldId="321"/>
        </pc:sldMkLst>
        <pc:spChg chg="mod">
          <ac:chgData name="Guo Bin" userId="9cd13d13e32e9b6c" providerId="LiveId" clId="{B9E2EC0A-F958-44DB-AD40-2B2D58A63787}" dt="2023-04-20T15:46:04.435" v="2067" actId="6549"/>
          <ac:spMkLst>
            <pc:docMk/>
            <pc:sldMk cId="1349937782" sldId="321"/>
            <ac:spMk id="2" creationId="{FB5E6682-2B72-4A0F-F8E5-F56479B5CCE9}"/>
          </ac:spMkLst>
        </pc:spChg>
        <pc:spChg chg="mod">
          <ac:chgData name="Guo Bin" userId="9cd13d13e32e9b6c" providerId="LiveId" clId="{B9E2EC0A-F958-44DB-AD40-2B2D58A63787}" dt="2023-04-20T14:01:36.768" v="628" actId="20577"/>
          <ac:spMkLst>
            <pc:docMk/>
            <pc:sldMk cId="1349937782" sldId="321"/>
            <ac:spMk id="3" creationId="{4285C33C-CDF3-ACEC-23DF-A025B18E7EE0}"/>
          </ac:spMkLst>
        </pc:spChg>
        <pc:graphicFrameChg chg="modGraphic">
          <ac:chgData name="Guo Bin" userId="9cd13d13e32e9b6c" providerId="LiveId" clId="{B9E2EC0A-F958-44DB-AD40-2B2D58A63787}" dt="2023-04-20T15:44:39.726" v="2055" actId="20577"/>
          <ac:graphicFrameMkLst>
            <pc:docMk/>
            <pc:sldMk cId="1349937782" sldId="321"/>
            <ac:graphicFrameMk id="4" creationId="{B7E69100-9688-682C-BF9D-CBABCF4D8F49}"/>
          </ac:graphicFrameMkLst>
        </pc:graphicFrameChg>
      </pc:sldChg>
      <pc:sldChg chg="modSp mod modAnim">
        <pc:chgData name="Guo Bin" userId="9cd13d13e32e9b6c" providerId="LiveId" clId="{B9E2EC0A-F958-44DB-AD40-2B2D58A63787}" dt="2023-04-20T15:52:28.851" v="2242" actId="14100"/>
        <pc:sldMkLst>
          <pc:docMk/>
          <pc:sldMk cId="3201580023" sldId="322"/>
        </pc:sldMkLst>
        <pc:spChg chg="mod">
          <ac:chgData name="Guo Bin" userId="9cd13d13e32e9b6c" providerId="LiveId" clId="{B9E2EC0A-F958-44DB-AD40-2B2D58A63787}" dt="2023-04-20T15:52:28.851" v="2242" actId="14100"/>
          <ac:spMkLst>
            <pc:docMk/>
            <pc:sldMk cId="3201580023" sldId="322"/>
            <ac:spMk id="3" creationId="{F3A949E5-4285-327B-9C7D-E2CCB2FE27BC}"/>
          </ac:spMkLst>
        </pc:spChg>
      </pc:sldChg>
      <pc:sldChg chg="addSp delSp modSp mod modAnim">
        <pc:chgData name="Guo Bin" userId="9cd13d13e32e9b6c" providerId="LiveId" clId="{B9E2EC0A-F958-44DB-AD40-2B2D58A63787}" dt="2023-04-22T19:21:59.349" v="2514"/>
        <pc:sldMkLst>
          <pc:docMk/>
          <pc:sldMk cId="1773579977" sldId="325"/>
        </pc:sldMkLst>
        <pc:spChg chg="mod">
          <ac:chgData name="Guo Bin" userId="9cd13d13e32e9b6c" providerId="LiveId" clId="{B9E2EC0A-F958-44DB-AD40-2B2D58A63787}" dt="2023-04-22T19:18:17.691" v="2495" actId="1076"/>
          <ac:spMkLst>
            <pc:docMk/>
            <pc:sldMk cId="1773579977" sldId="325"/>
            <ac:spMk id="2" creationId="{A214F7F4-F982-4F5E-B074-47E272196C19}"/>
          </ac:spMkLst>
        </pc:spChg>
        <pc:spChg chg="mod">
          <ac:chgData name="Guo Bin" userId="9cd13d13e32e9b6c" providerId="LiveId" clId="{B9E2EC0A-F958-44DB-AD40-2B2D58A63787}" dt="2023-04-22T19:09:14.354" v="2429" actId="1076"/>
          <ac:spMkLst>
            <pc:docMk/>
            <pc:sldMk cId="1773579977" sldId="325"/>
            <ac:spMk id="3" creationId="{D574C7BF-DE82-546F-3047-683A4DB0FB41}"/>
          </ac:spMkLst>
        </pc:spChg>
        <pc:spChg chg="add del mod">
          <ac:chgData name="Guo Bin" userId="9cd13d13e32e9b6c" providerId="LiveId" clId="{B9E2EC0A-F958-44DB-AD40-2B2D58A63787}" dt="2023-04-22T19:14:58.267" v="2454" actId="478"/>
          <ac:spMkLst>
            <pc:docMk/>
            <pc:sldMk cId="1773579977" sldId="325"/>
            <ac:spMk id="4" creationId="{528D021F-4228-6B7F-ED08-FD928EE48883}"/>
          </ac:spMkLst>
        </pc:spChg>
        <pc:spChg chg="mod">
          <ac:chgData name="Guo Bin" userId="9cd13d13e32e9b6c" providerId="LiveId" clId="{B9E2EC0A-F958-44DB-AD40-2B2D58A63787}" dt="2023-04-22T19:18:22.808" v="2496" actId="14100"/>
          <ac:spMkLst>
            <pc:docMk/>
            <pc:sldMk cId="1773579977" sldId="325"/>
            <ac:spMk id="5" creationId="{2CCAC6C7-028C-FFD3-1C6F-D7CAB76544BD}"/>
          </ac:spMkLst>
        </pc:spChg>
        <pc:spChg chg="add del mod">
          <ac:chgData name="Guo Bin" userId="9cd13d13e32e9b6c" providerId="LiveId" clId="{B9E2EC0A-F958-44DB-AD40-2B2D58A63787}" dt="2023-04-22T19:15:00.108" v="2455" actId="478"/>
          <ac:spMkLst>
            <pc:docMk/>
            <pc:sldMk cId="1773579977" sldId="325"/>
            <ac:spMk id="6" creationId="{83AD3F38-2790-B6A3-674B-4B524DF41759}"/>
          </ac:spMkLst>
        </pc:spChg>
        <pc:spChg chg="mod">
          <ac:chgData name="Guo Bin" userId="9cd13d13e32e9b6c" providerId="LiveId" clId="{B9E2EC0A-F958-44DB-AD40-2B2D58A63787}" dt="2023-04-22T18:55:11.654" v="2339" actId="1076"/>
          <ac:spMkLst>
            <pc:docMk/>
            <pc:sldMk cId="1773579977" sldId="325"/>
            <ac:spMk id="7" creationId="{B9092152-F58C-2E46-68D3-1D54A4298564}"/>
          </ac:spMkLst>
        </pc:spChg>
        <pc:spChg chg="add mod">
          <ac:chgData name="Guo Bin" userId="9cd13d13e32e9b6c" providerId="LiveId" clId="{B9E2EC0A-F958-44DB-AD40-2B2D58A63787}" dt="2023-04-22T19:14:37.494" v="2449" actId="20577"/>
          <ac:spMkLst>
            <pc:docMk/>
            <pc:sldMk cId="1773579977" sldId="325"/>
            <ac:spMk id="8" creationId="{D0628F83-A5A0-B78E-38EA-A62E13E94A21}"/>
          </ac:spMkLst>
        </pc:spChg>
        <pc:spChg chg="add mod">
          <ac:chgData name="Guo Bin" userId="9cd13d13e32e9b6c" providerId="LiveId" clId="{B9E2EC0A-F958-44DB-AD40-2B2D58A63787}" dt="2023-04-22T19:14:40.093" v="2452" actId="20577"/>
          <ac:spMkLst>
            <pc:docMk/>
            <pc:sldMk cId="1773579977" sldId="325"/>
            <ac:spMk id="9" creationId="{C115F2FC-5553-79B1-4BA7-56AD28B8684A}"/>
          </ac:spMkLst>
        </pc:spChg>
        <pc:spChg chg="add mod">
          <ac:chgData name="Guo Bin" userId="9cd13d13e32e9b6c" providerId="LiveId" clId="{B9E2EC0A-F958-44DB-AD40-2B2D58A63787}" dt="2023-04-22T19:14:39.255" v="2451" actId="20577"/>
          <ac:spMkLst>
            <pc:docMk/>
            <pc:sldMk cId="1773579977" sldId="325"/>
            <ac:spMk id="10" creationId="{26F67BB3-90D5-D83A-9A66-45919D54F55B}"/>
          </ac:spMkLst>
        </pc:spChg>
        <pc:spChg chg="add mod">
          <ac:chgData name="Guo Bin" userId="9cd13d13e32e9b6c" providerId="LiveId" clId="{B9E2EC0A-F958-44DB-AD40-2B2D58A63787}" dt="2023-04-22T19:14:38.479" v="2450" actId="20577"/>
          <ac:spMkLst>
            <pc:docMk/>
            <pc:sldMk cId="1773579977" sldId="325"/>
            <ac:spMk id="11" creationId="{D1011952-156F-ED18-D2E9-2967BA8A465D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17" creationId="{DB43DB6D-959F-E56C-250D-035D75279802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18" creationId="{D4295C75-B8A8-D02F-69DE-6A41574D5F3B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19" creationId="{31DB6BF2-EE91-F5D8-981A-3E0CD3E6AB69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20" creationId="{410798AF-5702-2FF5-0325-662A8570B057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21" creationId="{96834F15-7CE0-5865-E69B-C145E6DDA6CD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22" creationId="{B3C9A29B-9932-B55D-65FF-F6E0E4EE54CC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23" creationId="{CCD56F70-9C1A-68DF-5B2C-C28E196E5E8B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33" creationId="{B11D4C3B-C79B-4A62-EF16-64EB226CC285}"/>
          </ac:spMkLst>
        </pc:spChg>
        <pc:spChg chg="add del mod">
          <ac:chgData name="Guo Bin" userId="9cd13d13e32e9b6c" providerId="LiveId" clId="{B9E2EC0A-F958-44DB-AD40-2B2D58A63787}" dt="2023-04-22T19:14:57.193" v="2453" actId="478"/>
          <ac:spMkLst>
            <pc:docMk/>
            <pc:sldMk cId="1773579977" sldId="325"/>
            <ac:spMk id="34" creationId="{0C2C544D-A945-38E7-1E5D-3990B4D1DADE}"/>
          </ac:spMkLst>
        </pc:spChg>
        <pc:spChg chg="add del mod">
          <ac:chgData name="Guo Bin" userId="9cd13d13e32e9b6c" providerId="LiveId" clId="{B9E2EC0A-F958-44DB-AD40-2B2D58A63787}" dt="2023-04-22T19:15:07.761" v="2458" actId="478"/>
          <ac:spMkLst>
            <pc:docMk/>
            <pc:sldMk cId="1773579977" sldId="325"/>
            <ac:spMk id="35" creationId="{94454438-F0A0-8F73-D577-79E4C9251040}"/>
          </ac:spMkLst>
        </pc:spChg>
        <pc:spChg chg="add del mod">
          <ac:chgData name="Guo Bin" userId="9cd13d13e32e9b6c" providerId="LiveId" clId="{B9E2EC0A-F958-44DB-AD40-2B2D58A63787}" dt="2023-04-22T19:15:06.607" v="2457" actId="478"/>
          <ac:spMkLst>
            <pc:docMk/>
            <pc:sldMk cId="1773579977" sldId="325"/>
            <ac:spMk id="36" creationId="{9BF538F8-0D8F-A2E4-403C-38C82C197056}"/>
          </ac:spMkLst>
        </pc:spChg>
        <pc:spChg chg="add del mod">
          <ac:chgData name="Guo Bin" userId="9cd13d13e32e9b6c" providerId="LiveId" clId="{B9E2EC0A-F958-44DB-AD40-2B2D58A63787}" dt="2023-04-22T19:15:04.985" v="2456" actId="478"/>
          <ac:spMkLst>
            <pc:docMk/>
            <pc:sldMk cId="1773579977" sldId="325"/>
            <ac:spMk id="37" creationId="{CB20EC6E-1365-126D-8638-79CC4FDC4695}"/>
          </ac:spMkLst>
        </pc:spChg>
        <pc:spChg chg="add del mod">
          <ac:chgData name="Guo Bin" userId="9cd13d13e32e9b6c" providerId="LiveId" clId="{B9E2EC0A-F958-44DB-AD40-2B2D58A63787}" dt="2023-04-22T18:55:24.048" v="2343" actId="478"/>
          <ac:spMkLst>
            <pc:docMk/>
            <pc:sldMk cId="1773579977" sldId="325"/>
            <ac:spMk id="38" creationId="{D2DCFDFF-7D68-76D0-ABA6-78896E865142}"/>
          </ac:spMkLst>
        </pc:spChg>
        <pc:spChg chg="add del mod">
          <ac:chgData name="Guo Bin" userId="9cd13d13e32e9b6c" providerId="LiveId" clId="{B9E2EC0A-F958-44DB-AD40-2B2D58A63787}" dt="2023-04-22T18:55:24.048" v="2343" actId="478"/>
          <ac:spMkLst>
            <pc:docMk/>
            <pc:sldMk cId="1773579977" sldId="325"/>
            <ac:spMk id="39" creationId="{57582923-B21D-D564-B53C-31E6FB829436}"/>
          </ac:spMkLst>
        </pc:spChg>
        <pc:spChg chg="add del mod">
          <ac:chgData name="Guo Bin" userId="9cd13d13e32e9b6c" providerId="LiveId" clId="{B9E2EC0A-F958-44DB-AD40-2B2D58A63787}" dt="2023-04-22T18:55:24.048" v="2343" actId="478"/>
          <ac:spMkLst>
            <pc:docMk/>
            <pc:sldMk cId="1773579977" sldId="325"/>
            <ac:spMk id="40" creationId="{8AF01B2D-1E7F-5E47-3785-EBEF70D35B38}"/>
          </ac:spMkLst>
        </pc:spChg>
        <pc:spChg chg="add del mod">
          <ac:chgData name="Guo Bin" userId="9cd13d13e32e9b6c" providerId="LiveId" clId="{B9E2EC0A-F958-44DB-AD40-2B2D58A63787}" dt="2023-04-22T18:55:24.048" v="2343" actId="478"/>
          <ac:spMkLst>
            <pc:docMk/>
            <pc:sldMk cId="1773579977" sldId="325"/>
            <ac:spMk id="41" creationId="{FB9F48FF-509A-2DCA-94B6-437C75668452}"/>
          </ac:spMkLst>
        </pc:spChg>
        <pc:spChg chg="add del mod">
          <ac:chgData name="Guo Bin" userId="9cd13d13e32e9b6c" providerId="LiveId" clId="{B9E2EC0A-F958-44DB-AD40-2B2D58A63787}" dt="2023-04-22T18:55:24.048" v="2343" actId="478"/>
          <ac:spMkLst>
            <pc:docMk/>
            <pc:sldMk cId="1773579977" sldId="325"/>
            <ac:spMk id="42" creationId="{DD297F6E-9546-3143-DA94-E13FE91C7DFB}"/>
          </ac:spMkLst>
        </pc:spChg>
        <pc:spChg chg="add del mod">
          <ac:chgData name="Guo Bin" userId="9cd13d13e32e9b6c" providerId="LiveId" clId="{B9E2EC0A-F958-44DB-AD40-2B2D58A63787}" dt="2023-04-22T18:55:24.048" v="2343" actId="478"/>
          <ac:spMkLst>
            <pc:docMk/>
            <pc:sldMk cId="1773579977" sldId="325"/>
            <ac:spMk id="43" creationId="{D5136D66-C75A-E03E-0BD6-421E67961250}"/>
          </ac:spMkLst>
        </pc:spChg>
        <pc:spChg chg="add mod">
          <ac:chgData name="Guo Bin" userId="9cd13d13e32e9b6c" providerId="LiveId" clId="{B9E2EC0A-F958-44DB-AD40-2B2D58A63787}" dt="2023-04-22T19:10:04.210" v="2434" actId="1076"/>
          <ac:spMkLst>
            <pc:docMk/>
            <pc:sldMk cId="1773579977" sldId="325"/>
            <ac:spMk id="45" creationId="{BC03BFF9-10BF-DB89-1BDA-3AB0C8C86877}"/>
          </ac:spMkLst>
        </pc:spChg>
        <pc:spChg chg="add mod">
          <ac:chgData name="Guo Bin" userId="9cd13d13e32e9b6c" providerId="LiveId" clId="{B9E2EC0A-F958-44DB-AD40-2B2D58A63787}" dt="2023-04-22T19:11:55.940" v="2442" actId="208"/>
          <ac:spMkLst>
            <pc:docMk/>
            <pc:sldMk cId="1773579977" sldId="325"/>
            <ac:spMk id="50" creationId="{D9EEDDFF-7F37-69FB-7CB7-840CE8536068}"/>
          </ac:spMkLst>
        </pc:spChg>
        <pc:spChg chg="add mod">
          <ac:chgData name="Guo Bin" userId="9cd13d13e32e9b6c" providerId="LiveId" clId="{B9E2EC0A-F958-44DB-AD40-2B2D58A63787}" dt="2023-04-22T19:11:55.940" v="2442" actId="208"/>
          <ac:spMkLst>
            <pc:docMk/>
            <pc:sldMk cId="1773579977" sldId="325"/>
            <ac:spMk id="51" creationId="{4EE05520-2FBB-67E1-EC72-E00A762A1695}"/>
          </ac:spMkLst>
        </pc:spChg>
        <pc:spChg chg="add mod">
          <ac:chgData name="Guo Bin" userId="9cd13d13e32e9b6c" providerId="LiveId" clId="{B9E2EC0A-F958-44DB-AD40-2B2D58A63787}" dt="2023-04-22T19:13:18.217" v="2445" actId="164"/>
          <ac:spMkLst>
            <pc:docMk/>
            <pc:sldMk cId="1773579977" sldId="325"/>
            <ac:spMk id="52" creationId="{D1223B9F-0E1E-D75E-2CE9-4C8A30A3AEA3}"/>
          </ac:spMkLst>
        </pc:spChg>
        <pc:spChg chg="add mod">
          <ac:chgData name="Guo Bin" userId="9cd13d13e32e9b6c" providerId="LiveId" clId="{B9E2EC0A-F958-44DB-AD40-2B2D58A63787}" dt="2023-04-22T19:13:18.217" v="2445" actId="164"/>
          <ac:spMkLst>
            <pc:docMk/>
            <pc:sldMk cId="1773579977" sldId="325"/>
            <ac:spMk id="53" creationId="{4DF58683-AA90-A108-A6CC-9E693F190745}"/>
          </ac:spMkLst>
        </pc:spChg>
        <pc:spChg chg="add mod">
          <ac:chgData name="Guo Bin" userId="9cd13d13e32e9b6c" providerId="LiveId" clId="{B9E2EC0A-F958-44DB-AD40-2B2D58A63787}" dt="2023-04-22T19:13:18.217" v="2445" actId="164"/>
          <ac:spMkLst>
            <pc:docMk/>
            <pc:sldMk cId="1773579977" sldId="325"/>
            <ac:spMk id="54" creationId="{1EB704B0-3840-ACCA-7C53-52F2CF291224}"/>
          </ac:spMkLst>
        </pc:spChg>
        <pc:spChg chg="add mod">
          <ac:chgData name="Guo Bin" userId="9cd13d13e32e9b6c" providerId="LiveId" clId="{B9E2EC0A-F958-44DB-AD40-2B2D58A63787}" dt="2023-04-22T19:18:40.663" v="2501" actId="20577"/>
          <ac:spMkLst>
            <pc:docMk/>
            <pc:sldMk cId="1773579977" sldId="325"/>
            <ac:spMk id="55" creationId="{8BF57A35-884A-E3EA-45C6-FD5E60BACA42}"/>
          </ac:spMkLst>
        </pc:spChg>
        <pc:spChg chg="add mod">
          <ac:chgData name="Guo Bin" userId="9cd13d13e32e9b6c" providerId="LiveId" clId="{B9E2EC0A-F958-44DB-AD40-2B2D58A63787}" dt="2023-04-22T19:18:36.230" v="2499" actId="20577"/>
          <ac:spMkLst>
            <pc:docMk/>
            <pc:sldMk cId="1773579977" sldId="325"/>
            <ac:spMk id="56" creationId="{EB0B50ED-4D58-C1F6-0D6E-C363703AD64B}"/>
          </ac:spMkLst>
        </pc:spChg>
        <pc:spChg chg="add del mod">
          <ac:chgData name="Guo Bin" userId="9cd13d13e32e9b6c" providerId="LiveId" clId="{B9E2EC0A-F958-44DB-AD40-2B2D58A63787}" dt="2023-04-22T19:08:33.089" v="2416"/>
          <ac:spMkLst>
            <pc:docMk/>
            <pc:sldMk cId="1773579977" sldId="325"/>
            <ac:spMk id="57" creationId="{AA7AB63C-9918-0C81-CA2C-2F0080ADA699}"/>
          </ac:spMkLst>
        </pc:spChg>
        <pc:spChg chg="add del mod">
          <ac:chgData name="Guo Bin" userId="9cd13d13e32e9b6c" providerId="LiveId" clId="{B9E2EC0A-F958-44DB-AD40-2B2D58A63787}" dt="2023-04-22T19:08:33.089" v="2416"/>
          <ac:spMkLst>
            <pc:docMk/>
            <pc:sldMk cId="1773579977" sldId="325"/>
            <ac:spMk id="58" creationId="{393C3464-901B-1CC4-87F2-685BA09FC290}"/>
          </ac:spMkLst>
        </pc:spChg>
        <pc:spChg chg="add del mod">
          <ac:chgData name="Guo Bin" userId="9cd13d13e32e9b6c" providerId="LiveId" clId="{B9E2EC0A-F958-44DB-AD40-2B2D58A63787}" dt="2023-04-22T19:08:33.089" v="2416"/>
          <ac:spMkLst>
            <pc:docMk/>
            <pc:sldMk cId="1773579977" sldId="325"/>
            <ac:spMk id="59" creationId="{C76306CA-25C7-CB43-ABBA-B3F3904EE457}"/>
          </ac:spMkLst>
        </pc:spChg>
        <pc:spChg chg="add del mod">
          <ac:chgData name="Guo Bin" userId="9cd13d13e32e9b6c" providerId="LiveId" clId="{B9E2EC0A-F958-44DB-AD40-2B2D58A63787}" dt="2023-04-22T19:08:33.089" v="2416"/>
          <ac:spMkLst>
            <pc:docMk/>
            <pc:sldMk cId="1773579977" sldId="325"/>
            <ac:spMk id="60" creationId="{2126E8CE-1AE4-F4D4-544F-5CA0744A457C}"/>
          </ac:spMkLst>
        </pc:spChg>
        <pc:spChg chg="add del mod">
          <ac:chgData name="Guo Bin" userId="9cd13d13e32e9b6c" providerId="LiveId" clId="{B9E2EC0A-F958-44DB-AD40-2B2D58A63787}" dt="2023-04-22T19:08:33.089" v="2416"/>
          <ac:spMkLst>
            <pc:docMk/>
            <pc:sldMk cId="1773579977" sldId="325"/>
            <ac:spMk id="61" creationId="{26058CCF-4B36-BE86-D71B-D4EC80AA0B8B}"/>
          </ac:spMkLst>
        </pc:spChg>
        <pc:spChg chg="add del mod">
          <ac:chgData name="Guo Bin" userId="9cd13d13e32e9b6c" providerId="LiveId" clId="{B9E2EC0A-F958-44DB-AD40-2B2D58A63787}" dt="2023-04-22T19:08:33.089" v="2416"/>
          <ac:spMkLst>
            <pc:docMk/>
            <pc:sldMk cId="1773579977" sldId="325"/>
            <ac:spMk id="62" creationId="{003B7E89-FD30-4505-556E-E67433D84A34}"/>
          </ac:spMkLst>
        </pc:spChg>
        <pc:spChg chg="add mod">
          <ac:chgData name="Guo Bin" userId="9cd13d13e32e9b6c" providerId="LiveId" clId="{B9E2EC0A-F958-44DB-AD40-2B2D58A63787}" dt="2023-04-22T19:18:28.993" v="2497" actId="1076"/>
          <ac:spMkLst>
            <pc:docMk/>
            <pc:sldMk cId="1773579977" sldId="325"/>
            <ac:spMk id="63" creationId="{FEAAE1D4-249F-DFCC-B3D2-373FD60E1A2B}"/>
          </ac:spMkLst>
        </pc:spChg>
        <pc:spChg chg="add mod">
          <ac:chgData name="Guo Bin" userId="9cd13d13e32e9b6c" providerId="LiveId" clId="{B9E2EC0A-F958-44DB-AD40-2B2D58A63787}" dt="2023-04-22T19:18:28.993" v="2497" actId="1076"/>
          <ac:spMkLst>
            <pc:docMk/>
            <pc:sldMk cId="1773579977" sldId="325"/>
            <ac:spMk id="64" creationId="{985AEED1-6320-BA59-5EB7-20BA138808E1}"/>
          </ac:spMkLst>
        </pc:spChg>
        <pc:spChg chg="add mod">
          <ac:chgData name="Guo Bin" userId="9cd13d13e32e9b6c" providerId="LiveId" clId="{B9E2EC0A-F958-44DB-AD40-2B2D58A63787}" dt="2023-04-22T19:18:28.993" v="2497" actId="1076"/>
          <ac:spMkLst>
            <pc:docMk/>
            <pc:sldMk cId="1773579977" sldId="325"/>
            <ac:spMk id="65" creationId="{7E8E5741-46D4-7E71-D134-F8159C0DB77E}"/>
          </ac:spMkLst>
        </pc:spChg>
        <pc:spChg chg="add mod">
          <ac:chgData name="Guo Bin" userId="9cd13d13e32e9b6c" providerId="LiveId" clId="{B9E2EC0A-F958-44DB-AD40-2B2D58A63787}" dt="2023-04-22T19:18:28.993" v="2497" actId="1076"/>
          <ac:spMkLst>
            <pc:docMk/>
            <pc:sldMk cId="1773579977" sldId="325"/>
            <ac:spMk id="66" creationId="{D910AE55-B506-9CCE-1DF5-7546A6E60FA8}"/>
          </ac:spMkLst>
        </pc:spChg>
        <pc:spChg chg="add mod">
          <ac:chgData name="Guo Bin" userId="9cd13d13e32e9b6c" providerId="LiveId" clId="{B9E2EC0A-F958-44DB-AD40-2B2D58A63787}" dt="2023-04-22T19:18:28.993" v="2497" actId="1076"/>
          <ac:spMkLst>
            <pc:docMk/>
            <pc:sldMk cId="1773579977" sldId="325"/>
            <ac:spMk id="67" creationId="{B6917DB5-CD79-AFE8-DC37-ADF93F688B38}"/>
          </ac:spMkLst>
        </pc:spChg>
        <pc:spChg chg="add mod">
          <ac:chgData name="Guo Bin" userId="9cd13d13e32e9b6c" providerId="LiveId" clId="{B9E2EC0A-F958-44DB-AD40-2B2D58A63787}" dt="2023-04-22T19:18:28.993" v="2497" actId="1076"/>
          <ac:spMkLst>
            <pc:docMk/>
            <pc:sldMk cId="1773579977" sldId="325"/>
            <ac:spMk id="68" creationId="{24AC2C1B-AF0E-107D-08A5-C0507CDE99E8}"/>
          </ac:spMkLst>
        </pc:spChg>
        <pc:spChg chg="add mod">
          <ac:chgData name="Guo Bin" userId="9cd13d13e32e9b6c" providerId="LiveId" clId="{B9E2EC0A-F958-44DB-AD40-2B2D58A63787}" dt="2023-04-22T19:12:32.738" v="2444" actId="1582"/>
          <ac:spMkLst>
            <pc:docMk/>
            <pc:sldMk cId="1773579977" sldId="325"/>
            <ac:spMk id="69" creationId="{36D2A615-CD1F-B175-61DF-047606F39B74}"/>
          </ac:spMkLst>
        </pc:spChg>
        <pc:spChg chg="add mod">
          <ac:chgData name="Guo Bin" userId="9cd13d13e32e9b6c" providerId="LiveId" clId="{B9E2EC0A-F958-44DB-AD40-2B2D58A63787}" dt="2023-04-22T19:12:32.738" v="2444" actId="1582"/>
          <ac:spMkLst>
            <pc:docMk/>
            <pc:sldMk cId="1773579977" sldId="325"/>
            <ac:spMk id="70" creationId="{E75DAFB3-87B5-8D9B-54DB-77ED511C0CF6}"/>
          </ac:spMkLst>
        </pc:spChg>
        <pc:spChg chg="add mod">
          <ac:chgData name="Guo Bin" userId="9cd13d13e32e9b6c" providerId="LiveId" clId="{B9E2EC0A-F958-44DB-AD40-2B2D58A63787}" dt="2023-04-22T19:12:32.738" v="2444" actId="1582"/>
          <ac:spMkLst>
            <pc:docMk/>
            <pc:sldMk cId="1773579977" sldId="325"/>
            <ac:spMk id="71" creationId="{AD975EE4-C600-5C3F-38BD-A5D65C6F9839}"/>
          </ac:spMkLst>
        </pc:spChg>
        <pc:spChg chg="add mod">
          <ac:chgData name="Guo Bin" userId="9cd13d13e32e9b6c" providerId="LiveId" clId="{B9E2EC0A-F958-44DB-AD40-2B2D58A63787}" dt="2023-04-22T19:15:43.716" v="2463" actId="208"/>
          <ac:spMkLst>
            <pc:docMk/>
            <pc:sldMk cId="1773579977" sldId="325"/>
            <ac:spMk id="73" creationId="{9C92BEBE-8764-B7AB-C75E-7E9D8013BB46}"/>
          </ac:spMkLst>
        </pc:spChg>
        <pc:spChg chg="add mod">
          <ac:chgData name="Guo Bin" userId="9cd13d13e32e9b6c" providerId="LiveId" clId="{B9E2EC0A-F958-44DB-AD40-2B2D58A63787}" dt="2023-04-22T19:19:21.795" v="2502" actId="3062"/>
          <ac:spMkLst>
            <pc:docMk/>
            <pc:sldMk cId="1773579977" sldId="325"/>
            <ac:spMk id="74" creationId="{93333602-3B0E-D30F-E0FC-695DF0094282}"/>
          </ac:spMkLst>
        </pc:spChg>
        <pc:spChg chg="add mod">
          <ac:chgData name="Guo Bin" userId="9cd13d13e32e9b6c" providerId="LiveId" clId="{B9E2EC0A-F958-44DB-AD40-2B2D58A63787}" dt="2023-04-22T19:19:21.795" v="2502" actId="3062"/>
          <ac:spMkLst>
            <pc:docMk/>
            <pc:sldMk cId="1773579977" sldId="325"/>
            <ac:spMk id="75" creationId="{B6FF8F2D-942B-2BEE-4502-406566FF40BF}"/>
          </ac:spMkLst>
        </pc:spChg>
        <pc:spChg chg="add mod">
          <ac:chgData name="Guo Bin" userId="9cd13d13e32e9b6c" providerId="LiveId" clId="{B9E2EC0A-F958-44DB-AD40-2B2D58A63787}" dt="2023-04-22T19:19:21.795" v="2502" actId="3062"/>
          <ac:spMkLst>
            <pc:docMk/>
            <pc:sldMk cId="1773579977" sldId="325"/>
            <ac:spMk id="76" creationId="{3D6C5E7B-4696-9CF1-7364-DB75E15B8D58}"/>
          </ac:spMkLst>
        </pc:spChg>
        <pc:spChg chg="add mod">
          <ac:chgData name="Guo Bin" userId="9cd13d13e32e9b6c" providerId="LiveId" clId="{B9E2EC0A-F958-44DB-AD40-2B2D58A63787}" dt="2023-04-22T19:19:21.795" v="2502" actId="3062"/>
          <ac:spMkLst>
            <pc:docMk/>
            <pc:sldMk cId="1773579977" sldId="325"/>
            <ac:spMk id="77" creationId="{B1B91445-2295-9549-E4DB-2ECBF415AC8E}"/>
          </ac:spMkLst>
        </pc:spChg>
        <pc:spChg chg="add del mod">
          <ac:chgData name="Guo Bin" userId="9cd13d13e32e9b6c" providerId="LiveId" clId="{B9E2EC0A-F958-44DB-AD40-2B2D58A63787}" dt="2023-04-22T19:21:13.048" v="2510" actId="478"/>
          <ac:spMkLst>
            <pc:docMk/>
            <pc:sldMk cId="1773579977" sldId="325"/>
            <ac:spMk id="78" creationId="{0C59BD28-9EC8-1102-2BCD-4CF31E7951D4}"/>
          </ac:spMkLst>
        </pc:spChg>
        <pc:spChg chg="add mod">
          <ac:chgData name="Guo Bin" userId="9cd13d13e32e9b6c" providerId="LiveId" clId="{B9E2EC0A-F958-44DB-AD40-2B2D58A63787}" dt="2023-04-22T19:21:05.344" v="2509" actId="1076"/>
          <ac:spMkLst>
            <pc:docMk/>
            <pc:sldMk cId="1773579977" sldId="325"/>
            <ac:spMk id="79" creationId="{9CFC2166-3F3F-232E-0A42-64B06A911A21}"/>
          </ac:spMkLst>
        </pc:spChg>
        <pc:spChg chg="add mod">
          <ac:chgData name="Guo Bin" userId="9cd13d13e32e9b6c" providerId="LiveId" clId="{B9E2EC0A-F958-44DB-AD40-2B2D58A63787}" dt="2023-04-22T19:21:25.633" v="2513" actId="20577"/>
          <ac:spMkLst>
            <pc:docMk/>
            <pc:sldMk cId="1773579977" sldId="325"/>
            <ac:spMk id="80" creationId="{00862E19-DBE5-5B42-EFDF-389EC62B5989}"/>
          </ac:spMkLst>
        </pc:spChg>
        <pc:grpChg chg="add mod">
          <ac:chgData name="Guo Bin" userId="9cd13d13e32e9b6c" providerId="LiveId" clId="{B9E2EC0A-F958-44DB-AD40-2B2D58A63787}" dt="2023-04-22T19:19:37.180" v="2503" actId="1076"/>
          <ac:grpSpMkLst>
            <pc:docMk/>
            <pc:sldMk cId="1773579977" sldId="325"/>
            <ac:grpSpMk id="72" creationId="{7092BDF8-551B-FA61-C179-CE5DA9322912}"/>
          </ac:grpSpMkLst>
        </pc:grp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12" creationId="{FC772F5C-C151-85E9-B275-943F4F59C92C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13" creationId="{374D2C3E-4C71-6831-6914-53C60C24024D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14" creationId="{0255F8EC-EE04-F40C-9860-18C71946C6E9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15" creationId="{269239A2-FE87-1C91-7A6F-6EAB87474B91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16" creationId="{D8C83FB4-9965-D08B-22C7-8DC2D5DF0F59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24" creationId="{830D8510-448B-D4DD-1F85-3F93833C319B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25" creationId="{53792183-1CA4-E613-6338-4AFB8DF84FC8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26" creationId="{2C5425CE-86AF-8068-AC13-94D772D918B5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27" creationId="{526AAD98-7472-10DE-3421-AB9392263FA4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28" creationId="{A5168E73-1C25-31AD-9942-69710FDCB923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29" creationId="{ECE9D85E-C447-C8BF-F6D9-042B49710A47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30" creationId="{717832E6-8659-CB61-4B31-4EF38F79BFDA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31" creationId="{D92F8BC6-C941-656E-C5CE-B054CAF33DEE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32" creationId="{A9A5C8C3-4CB0-AB16-DDCC-110E5988C380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44" creationId="{AE678EF5-219E-6228-CD31-F762BB7B4D4C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46" creationId="{B3AB5EA9-C621-F401-679C-E76C2E4C9CE4}"/>
          </ac:cxnSpMkLst>
        </pc:cxnChg>
        <pc:cxnChg chg="add mod">
          <ac:chgData name="Guo Bin" userId="9cd13d13e32e9b6c" providerId="LiveId" clId="{B9E2EC0A-F958-44DB-AD40-2B2D58A63787}" dt="2023-04-22T19:10:04.210" v="2434" actId="1076"/>
          <ac:cxnSpMkLst>
            <pc:docMk/>
            <pc:sldMk cId="1773579977" sldId="325"/>
            <ac:cxnSpMk id="47" creationId="{D6FBD7EE-6EE6-DF87-D986-CA4D28871DC6}"/>
          </ac:cxnSpMkLst>
        </pc:cxnChg>
      </pc:sldChg>
      <pc:sldChg chg="modSp modAnim">
        <pc:chgData name="Guo Bin" userId="9cd13d13e32e9b6c" providerId="LiveId" clId="{B9E2EC0A-F958-44DB-AD40-2B2D58A63787}" dt="2023-04-23T11:21:48.732" v="3795" actId="20577"/>
        <pc:sldMkLst>
          <pc:docMk/>
          <pc:sldMk cId="698121012" sldId="331"/>
        </pc:sldMkLst>
        <pc:spChg chg="mod">
          <ac:chgData name="Guo Bin" userId="9cd13d13e32e9b6c" providerId="LiveId" clId="{B9E2EC0A-F958-44DB-AD40-2B2D58A63787}" dt="2023-04-23T11:21:48.732" v="3795" actId="20577"/>
          <ac:spMkLst>
            <pc:docMk/>
            <pc:sldMk cId="698121012" sldId="331"/>
            <ac:spMk id="11" creationId="{22E40997-08CD-3B11-AD07-6B74F01BCBC0}"/>
          </ac:spMkLst>
        </pc:spChg>
      </pc:sldChg>
      <pc:sldChg chg="addSp delSp modSp add mod modAnim">
        <pc:chgData name="Guo Bin" userId="9cd13d13e32e9b6c" providerId="LiveId" clId="{B9E2EC0A-F958-44DB-AD40-2B2D58A63787}" dt="2023-04-22T20:11:37.073" v="3074" actId="20577"/>
        <pc:sldMkLst>
          <pc:docMk/>
          <pc:sldMk cId="899641298" sldId="332"/>
        </pc:sldMkLst>
        <pc:spChg chg="mod">
          <ac:chgData name="Guo Bin" userId="9cd13d13e32e9b6c" providerId="LiveId" clId="{B9E2EC0A-F958-44DB-AD40-2B2D58A63787}" dt="2023-04-20T16:16:44.744" v="2304" actId="20577"/>
          <ac:spMkLst>
            <pc:docMk/>
            <pc:sldMk cId="899641298" sldId="332"/>
            <ac:spMk id="3" creationId="{B9659BBC-DA65-03C3-4479-F852571FDB92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4" creationId="{D5216E05-0B5F-6C08-2590-B763EB07214D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5" creationId="{5C7790F1-DF8B-40B4-E428-1BA1CFFC2A77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6" creationId="{8617AD0F-CE69-9724-F9AA-4EC791CE0913}"/>
          </ac:spMkLst>
        </pc:spChg>
        <pc:spChg chg="add del mod">
          <ac:chgData name="Guo Bin" userId="9cd13d13e32e9b6c" providerId="LiveId" clId="{B9E2EC0A-F958-44DB-AD40-2B2D58A63787}" dt="2023-04-22T19:27:45.905" v="2656" actId="14100"/>
          <ac:spMkLst>
            <pc:docMk/>
            <pc:sldMk cId="899641298" sldId="332"/>
            <ac:spMk id="7" creationId="{43A5BCAB-8CB3-6BC7-8A01-91B39D6B938A}"/>
          </ac:spMkLst>
        </pc:spChg>
        <pc:spChg chg="mod">
          <ac:chgData name="Guo Bin" userId="9cd13d13e32e9b6c" providerId="LiveId" clId="{B9E2EC0A-F958-44DB-AD40-2B2D58A63787}" dt="2023-04-22T19:28:18.018" v="2660" actId="207"/>
          <ac:spMkLst>
            <pc:docMk/>
            <pc:sldMk cId="899641298" sldId="332"/>
            <ac:spMk id="8" creationId="{63FB033D-28FD-65A6-CDF7-79B7737E6F35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9" creationId="{652ADF60-C4F4-22A4-7F6F-7DA5E92CE21A}"/>
          </ac:spMkLst>
        </pc:spChg>
        <pc:spChg chg="mod">
          <ac:chgData name="Guo Bin" userId="9cd13d13e32e9b6c" providerId="LiveId" clId="{B9E2EC0A-F958-44DB-AD40-2B2D58A63787}" dt="2023-04-22T20:11:37.073" v="3074" actId="20577"/>
          <ac:spMkLst>
            <pc:docMk/>
            <pc:sldMk cId="899641298" sldId="332"/>
            <ac:spMk id="10" creationId="{5FBCA0D3-4AC0-09B3-9711-737FA2625B76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1" creationId="{F63DD31D-4045-D71D-A2FC-5FCAB69852A9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2" creationId="{AFE0D9C4-1DE9-A84B-C6DE-E46900730FF7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3" creationId="{219DFBDA-D995-CCD8-1B63-79F7B2E1BC42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4" creationId="{24341507-F10C-C5E2-A3CE-224915DB9210}"/>
          </ac:spMkLst>
        </pc:spChg>
        <pc:spChg chg="mod or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5" creationId="{8CD637D3-88FE-26D4-BCC5-4F56A3BB34A5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6" creationId="{A85D0212-9D88-AC6D-3706-F8BC91664350}"/>
          </ac:spMkLst>
        </pc:spChg>
        <pc:spChg chg="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7" creationId="{133699FF-487C-EF1A-88F2-26F7F250EFD7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8" creationId="{1537264B-BEF9-B1CE-3E80-7DD93FD2E57A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19" creationId="{112157DB-1323-E811-3973-B439C73685A4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20" creationId="{26241282-24A8-7EDC-18B1-A79AEDBCFF22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21" creationId="{913C890A-C15C-BFC0-A49E-428A381B75C8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22" creationId="{D00A4AD7-8365-10B7-48A4-299F7F68F036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23" creationId="{C5FDE476-D8F3-D6E8-DAD9-3D8969DD2C7F}"/>
          </ac:spMkLst>
        </pc:spChg>
        <pc:spChg chg="add mod">
          <ac:chgData name="Guo Bin" userId="9cd13d13e32e9b6c" providerId="LiveId" clId="{B9E2EC0A-F958-44DB-AD40-2B2D58A63787}" dt="2023-04-22T19:27:34.918" v="2653" actId="1076"/>
          <ac:spMkLst>
            <pc:docMk/>
            <pc:sldMk cId="899641298" sldId="332"/>
            <ac:spMk id="24" creationId="{3016A44E-576A-D7C5-41CD-A201A0D90B1B}"/>
          </ac:spMkLst>
        </pc:spChg>
        <pc:spChg chg="add mod">
          <ac:chgData name="Guo Bin" userId="9cd13d13e32e9b6c" providerId="LiveId" clId="{B9E2EC0A-F958-44DB-AD40-2B2D58A63787}" dt="2023-04-22T19:27:59.753" v="2659" actId="14100"/>
          <ac:spMkLst>
            <pc:docMk/>
            <pc:sldMk cId="899641298" sldId="332"/>
            <ac:spMk id="25" creationId="{13071E5E-9108-2BB0-A450-F6307C5889C5}"/>
          </ac:spMkLst>
        </pc:spChg>
        <pc:spChg chg="del">
          <ac:chgData name="Guo Bin" userId="9cd13d13e32e9b6c" providerId="LiveId" clId="{B9E2EC0A-F958-44DB-AD40-2B2D58A63787}" dt="2023-04-22T19:27:23.716" v="2652" actId="478"/>
          <ac:spMkLst>
            <pc:docMk/>
            <pc:sldMk cId="899641298" sldId="332"/>
            <ac:spMk id="27" creationId="{DD67C039-7591-059C-C304-D5F1640C0635}"/>
          </ac:spMkLst>
        </pc:spChg>
      </pc:sldChg>
      <pc:sldChg chg="modSp mod ord">
        <pc:chgData name="Guo Bin" userId="9cd13d13e32e9b6c" providerId="LiveId" clId="{B9E2EC0A-F958-44DB-AD40-2B2D58A63787}" dt="2023-04-24T14:37:01.158" v="4580"/>
        <pc:sldMkLst>
          <pc:docMk/>
          <pc:sldMk cId="2852259872" sldId="334"/>
        </pc:sldMkLst>
        <pc:spChg chg="mod">
          <ac:chgData name="Guo Bin" userId="9cd13d13e32e9b6c" providerId="LiveId" clId="{B9E2EC0A-F958-44DB-AD40-2B2D58A63787}" dt="2023-04-24T14:33:02.740" v="4521" actId="20577"/>
          <ac:spMkLst>
            <pc:docMk/>
            <pc:sldMk cId="2852259872" sldId="334"/>
            <ac:spMk id="2" creationId="{06D87DCB-A85E-A3F8-D28C-E1AB63CACCC9}"/>
          </ac:spMkLst>
        </pc:spChg>
      </pc:sldChg>
      <pc:sldChg chg="addSp delSp modSp mod">
        <pc:chgData name="Guo Bin" userId="9cd13d13e32e9b6c" providerId="LiveId" clId="{B9E2EC0A-F958-44DB-AD40-2B2D58A63787}" dt="2023-04-20T15:00:20.354" v="1422" actId="478"/>
        <pc:sldMkLst>
          <pc:docMk/>
          <pc:sldMk cId="190675208" sldId="338"/>
        </pc:sldMkLst>
        <pc:spChg chg="mod">
          <ac:chgData name="Guo Bin" userId="9cd13d13e32e9b6c" providerId="LiveId" clId="{B9E2EC0A-F958-44DB-AD40-2B2D58A63787}" dt="2023-04-20T15:00:17.176" v="1421" actId="27636"/>
          <ac:spMkLst>
            <pc:docMk/>
            <pc:sldMk cId="190675208" sldId="338"/>
            <ac:spMk id="3" creationId="{633C235B-F5F1-90A7-2FA4-8985CDE1FAA3}"/>
          </ac:spMkLst>
        </pc:spChg>
        <pc:spChg chg="add del mod">
          <ac:chgData name="Guo Bin" userId="9cd13d13e32e9b6c" providerId="LiveId" clId="{B9E2EC0A-F958-44DB-AD40-2B2D58A63787}" dt="2023-04-20T15:00:20.354" v="1422" actId="478"/>
          <ac:spMkLst>
            <pc:docMk/>
            <pc:sldMk cId="190675208" sldId="338"/>
            <ac:spMk id="8" creationId="{9E15EF81-9DD9-0375-4A68-3281585604EC}"/>
          </ac:spMkLst>
        </pc:spChg>
      </pc:sldChg>
      <pc:sldChg chg="addSp modSp mod modAnim">
        <pc:chgData name="Guo Bin" userId="9cd13d13e32e9b6c" providerId="LiveId" clId="{B9E2EC0A-F958-44DB-AD40-2B2D58A63787}" dt="2023-04-25T11:10:21.763" v="4621" actId="13822"/>
        <pc:sldMkLst>
          <pc:docMk/>
          <pc:sldMk cId="2607972883" sldId="339"/>
        </pc:sldMkLst>
        <pc:spChg chg="add mod">
          <ac:chgData name="Guo Bin" userId="9cd13d13e32e9b6c" providerId="LiveId" clId="{B9E2EC0A-F958-44DB-AD40-2B2D58A63787}" dt="2023-04-24T14:17:05.892" v="4464"/>
          <ac:spMkLst>
            <pc:docMk/>
            <pc:sldMk cId="2607972883" sldId="339"/>
            <ac:spMk id="3" creationId="{6D058412-1382-F7F8-83EE-020A177AF373}"/>
          </ac:spMkLst>
        </pc:spChg>
        <pc:spChg chg="add mod">
          <ac:chgData name="Guo Bin" userId="9cd13d13e32e9b6c" providerId="LiveId" clId="{B9E2EC0A-F958-44DB-AD40-2B2D58A63787}" dt="2023-04-20T15:11:58.881" v="1621" actId="1076"/>
          <ac:spMkLst>
            <pc:docMk/>
            <pc:sldMk cId="2607972883" sldId="339"/>
            <ac:spMk id="6" creationId="{EF05C589-2F63-C9E3-EDD7-D4B9ED81420B}"/>
          </ac:spMkLst>
        </pc:spChg>
        <pc:spChg chg="add mod">
          <ac:chgData name="Guo Bin" userId="9cd13d13e32e9b6c" providerId="LiveId" clId="{B9E2EC0A-F958-44DB-AD40-2B2D58A63787}" dt="2023-04-24T14:17:40.027" v="4465"/>
          <ac:spMkLst>
            <pc:docMk/>
            <pc:sldMk cId="2607972883" sldId="339"/>
            <ac:spMk id="7" creationId="{D4C44305-9C22-8655-2F9F-30F83D214261}"/>
          </ac:spMkLst>
        </pc:spChg>
        <pc:spChg chg="mod">
          <ac:chgData name="Guo Bin" userId="9cd13d13e32e9b6c" providerId="LiveId" clId="{B9E2EC0A-F958-44DB-AD40-2B2D58A63787}" dt="2023-04-20T15:07:14.595" v="1507" actId="14100"/>
          <ac:spMkLst>
            <pc:docMk/>
            <pc:sldMk cId="2607972883" sldId="339"/>
            <ac:spMk id="8" creationId="{7E1B61ED-358A-E16E-0785-C0E431BC2FA4}"/>
          </ac:spMkLst>
        </pc:spChg>
        <pc:spChg chg="mod">
          <ac:chgData name="Guo Bin" userId="9cd13d13e32e9b6c" providerId="LiveId" clId="{B9E2EC0A-F958-44DB-AD40-2B2D58A63787}" dt="2023-04-22T18:54:02.686" v="2333" actId="20577"/>
          <ac:spMkLst>
            <pc:docMk/>
            <pc:sldMk cId="2607972883" sldId="339"/>
            <ac:spMk id="20" creationId="{260F6549-CBA6-C3C5-159D-06130F42FABD}"/>
          </ac:spMkLst>
        </pc:spChg>
        <pc:spChg chg="mod">
          <ac:chgData name="Guo Bin" userId="9cd13d13e32e9b6c" providerId="LiveId" clId="{B9E2EC0A-F958-44DB-AD40-2B2D58A63787}" dt="2023-04-20T15:07:49.315" v="1510" actId="20577"/>
          <ac:spMkLst>
            <pc:docMk/>
            <pc:sldMk cId="2607972883" sldId="339"/>
            <ac:spMk id="21" creationId="{54BAC959-455F-DB8D-3862-1879656059B2}"/>
          </ac:spMkLst>
        </pc:spChg>
        <pc:spChg chg="mod">
          <ac:chgData name="Guo Bin" userId="9cd13d13e32e9b6c" providerId="LiveId" clId="{B9E2EC0A-F958-44DB-AD40-2B2D58A63787}" dt="2023-04-22T18:54:01.636" v="2332" actId="20577"/>
          <ac:spMkLst>
            <pc:docMk/>
            <pc:sldMk cId="2607972883" sldId="339"/>
            <ac:spMk id="22" creationId="{B61FB88D-D588-90DC-39E4-7DB9BC2D55F5}"/>
          </ac:spMkLst>
        </pc:spChg>
        <pc:spChg chg="mod">
          <ac:chgData name="Guo Bin" userId="9cd13d13e32e9b6c" providerId="LiveId" clId="{B9E2EC0A-F958-44DB-AD40-2B2D58A63787}" dt="2023-04-20T15:07:43.774" v="1508" actId="20577"/>
          <ac:spMkLst>
            <pc:docMk/>
            <pc:sldMk cId="2607972883" sldId="339"/>
            <ac:spMk id="25" creationId="{1B4AD335-10E9-3818-7B41-4CE236279A1A}"/>
          </ac:spMkLst>
        </pc:spChg>
        <pc:spChg chg="mod">
          <ac:chgData name="Guo Bin" userId="9cd13d13e32e9b6c" providerId="LiveId" clId="{B9E2EC0A-F958-44DB-AD40-2B2D58A63787}" dt="2023-04-20T15:07:09.593" v="1506"/>
          <ac:spMkLst>
            <pc:docMk/>
            <pc:sldMk cId="2607972883" sldId="339"/>
            <ac:spMk id="48" creationId="{6109E38F-8F31-328B-E5EB-9BC7BF63173C}"/>
          </ac:spMkLst>
        </pc:spChg>
        <pc:spChg chg="mod">
          <ac:chgData name="Guo Bin" userId="9cd13d13e32e9b6c" providerId="LiveId" clId="{B9E2EC0A-F958-44DB-AD40-2B2D58A63787}" dt="2023-04-20T15:03:00.708" v="1428" actId="14100"/>
          <ac:spMkLst>
            <pc:docMk/>
            <pc:sldMk cId="2607972883" sldId="339"/>
            <ac:spMk id="50" creationId="{3AFCD12F-0CB1-E946-F0C8-A7C6FE36B02F}"/>
          </ac:spMkLst>
        </pc:spChg>
        <pc:spChg chg="mod">
          <ac:chgData name="Guo Bin" userId="9cd13d13e32e9b6c" providerId="LiveId" clId="{B9E2EC0A-F958-44DB-AD40-2B2D58A63787}" dt="2023-04-20T15:02:48.861" v="1424" actId="1076"/>
          <ac:spMkLst>
            <pc:docMk/>
            <pc:sldMk cId="2607972883" sldId="339"/>
            <ac:spMk id="51" creationId="{8BE81A40-5135-B077-62E6-83D9F8D36C7A}"/>
          </ac:spMkLst>
        </pc:spChg>
        <pc:spChg chg="mod">
          <ac:chgData name="Guo Bin" userId="9cd13d13e32e9b6c" providerId="LiveId" clId="{B9E2EC0A-F958-44DB-AD40-2B2D58A63787}" dt="2023-04-20T15:02:48.861" v="1424" actId="1076"/>
          <ac:spMkLst>
            <pc:docMk/>
            <pc:sldMk cId="2607972883" sldId="339"/>
            <ac:spMk id="52" creationId="{BA527AC9-69F5-5A33-6880-DF0BBFACA23F}"/>
          </ac:spMkLst>
        </pc:spChg>
        <pc:spChg chg="mod">
          <ac:chgData name="Guo Bin" userId="9cd13d13e32e9b6c" providerId="LiveId" clId="{B9E2EC0A-F958-44DB-AD40-2B2D58A63787}" dt="2023-04-20T15:11:51.295" v="1618" actId="1076"/>
          <ac:spMkLst>
            <pc:docMk/>
            <pc:sldMk cId="2607972883" sldId="339"/>
            <ac:spMk id="53" creationId="{0F443E44-EF7E-0020-EFDE-AAC1A217F464}"/>
          </ac:spMkLst>
        </pc:spChg>
        <pc:spChg chg="mod">
          <ac:chgData name="Guo Bin" userId="9cd13d13e32e9b6c" providerId="LiveId" clId="{B9E2EC0A-F958-44DB-AD40-2B2D58A63787}" dt="2023-04-20T15:11:51.295" v="1618" actId="1076"/>
          <ac:spMkLst>
            <pc:docMk/>
            <pc:sldMk cId="2607972883" sldId="339"/>
            <ac:spMk id="54" creationId="{48A8994A-07EB-2A9B-DAAF-1F853CE43145}"/>
          </ac:spMkLst>
        </pc:spChg>
        <pc:spChg chg="mod">
          <ac:chgData name="Guo Bin" userId="9cd13d13e32e9b6c" providerId="LiveId" clId="{B9E2EC0A-F958-44DB-AD40-2B2D58A63787}" dt="2023-04-20T15:11:51.295" v="1618" actId="1076"/>
          <ac:spMkLst>
            <pc:docMk/>
            <pc:sldMk cId="2607972883" sldId="339"/>
            <ac:spMk id="55" creationId="{B8BCBEC6-E453-B2F0-5897-3C96C0AAFD99}"/>
          </ac:spMkLst>
        </pc:spChg>
        <pc:spChg chg="mod">
          <ac:chgData name="Guo Bin" userId="9cd13d13e32e9b6c" providerId="LiveId" clId="{B9E2EC0A-F958-44DB-AD40-2B2D58A63787}" dt="2023-04-20T15:02:48.861" v="1424" actId="1076"/>
          <ac:spMkLst>
            <pc:docMk/>
            <pc:sldMk cId="2607972883" sldId="339"/>
            <ac:spMk id="56" creationId="{D6680F11-B2ED-3AB7-35FB-1ED79D0C6103}"/>
          </ac:spMkLst>
        </pc:spChg>
        <pc:spChg chg="mod">
          <ac:chgData name="Guo Bin" userId="9cd13d13e32e9b6c" providerId="LiveId" clId="{B9E2EC0A-F958-44DB-AD40-2B2D58A63787}" dt="2023-04-20T15:11:51.295" v="1618" actId="1076"/>
          <ac:spMkLst>
            <pc:docMk/>
            <pc:sldMk cId="2607972883" sldId="339"/>
            <ac:spMk id="57" creationId="{2A13976A-6DD5-9A9E-3B29-006CF6AFED44}"/>
          </ac:spMkLst>
        </pc:spChg>
        <pc:cxnChg chg="add mod">
          <ac:chgData name="Guo Bin" userId="9cd13d13e32e9b6c" providerId="LiveId" clId="{B9E2EC0A-F958-44DB-AD40-2B2D58A63787}" dt="2023-04-25T11:10:21.763" v="4621" actId="13822"/>
          <ac:cxnSpMkLst>
            <pc:docMk/>
            <pc:sldMk cId="2607972883" sldId="339"/>
            <ac:cxnSpMk id="9" creationId="{9ACAFCB5-95DB-6FF9-3EB4-90F4E54884BB}"/>
          </ac:cxnSpMkLst>
        </pc:cxnChg>
      </pc:sldChg>
      <pc:sldChg chg="modSp mod">
        <pc:chgData name="Guo Bin" userId="9cd13d13e32e9b6c" providerId="LiveId" clId="{B9E2EC0A-F958-44DB-AD40-2B2D58A63787}" dt="2023-04-20T16:14:25.586" v="2276" actId="113"/>
        <pc:sldMkLst>
          <pc:docMk/>
          <pc:sldMk cId="2646248160" sldId="342"/>
        </pc:sldMkLst>
        <pc:spChg chg="mod">
          <ac:chgData name="Guo Bin" userId="9cd13d13e32e9b6c" providerId="LiveId" clId="{B9E2EC0A-F958-44DB-AD40-2B2D58A63787}" dt="2023-04-20T14:13:07.453" v="671" actId="20577"/>
          <ac:spMkLst>
            <pc:docMk/>
            <pc:sldMk cId="2646248160" sldId="342"/>
            <ac:spMk id="12" creationId="{4DF26E69-B360-33AA-A530-3035C1E9F7A8}"/>
          </ac:spMkLst>
        </pc:spChg>
        <pc:graphicFrameChg chg="modGraphic">
          <ac:chgData name="Guo Bin" userId="9cd13d13e32e9b6c" providerId="LiveId" clId="{B9E2EC0A-F958-44DB-AD40-2B2D58A63787}" dt="2023-04-20T16:14:25.586" v="2276" actId="113"/>
          <ac:graphicFrameMkLst>
            <pc:docMk/>
            <pc:sldMk cId="2646248160" sldId="342"/>
            <ac:graphicFrameMk id="10" creationId="{44E5C04B-F32D-2E0D-48CB-51B0A00EB0EF}"/>
          </ac:graphicFrameMkLst>
        </pc:graphicFrameChg>
      </pc:sldChg>
      <pc:sldChg chg="delSp modSp add mod setBg delDesignElem">
        <pc:chgData name="Guo Bin" userId="9cd13d13e32e9b6c" providerId="LiveId" clId="{B9E2EC0A-F958-44DB-AD40-2B2D58A63787}" dt="2023-04-20T14:56:05.443" v="1388" actId="14100"/>
        <pc:sldMkLst>
          <pc:docMk/>
          <pc:sldMk cId="520545340" sldId="343"/>
        </pc:sldMkLst>
        <pc:spChg chg="mod">
          <ac:chgData name="Guo Bin" userId="9cd13d13e32e9b6c" providerId="LiveId" clId="{B9E2EC0A-F958-44DB-AD40-2B2D58A63787}" dt="2023-04-20T14:56:05.443" v="1388" actId="14100"/>
          <ac:spMkLst>
            <pc:docMk/>
            <pc:sldMk cId="520545340" sldId="343"/>
            <ac:spMk id="2" creationId="{00000000-0000-0000-0000-000000000000}"/>
          </ac:spMkLst>
        </pc:spChg>
        <pc:spChg chg="mod">
          <ac:chgData name="Guo Bin" userId="9cd13d13e32e9b6c" providerId="LiveId" clId="{B9E2EC0A-F958-44DB-AD40-2B2D58A63787}" dt="2023-04-20T12:47:06.498" v="27" actId="20577"/>
          <ac:spMkLst>
            <pc:docMk/>
            <pc:sldMk cId="520545340" sldId="343"/>
            <ac:spMk id="3" creationId="{00000000-0000-0000-0000-000000000000}"/>
          </ac:spMkLst>
        </pc:spChg>
        <pc:spChg chg="del">
          <ac:chgData name="Guo Bin" userId="9cd13d13e32e9b6c" providerId="LiveId" clId="{B9E2EC0A-F958-44DB-AD40-2B2D58A63787}" dt="2023-04-20T12:46:42.077" v="10"/>
          <ac:spMkLst>
            <pc:docMk/>
            <pc:sldMk cId="520545340" sldId="343"/>
            <ac:spMk id="119" creationId="{463E6235-1649-4B47-9862-4026FC473B6F}"/>
          </ac:spMkLst>
        </pc:spChg>
        <pc:spChg chg="del">
          <ac:chgData name="Guo Bin" userId="9cd13d13e32e9b6c" providerId="LiveId" clId="{B9E2EC0A-F958-44DB-AD40-2B2D58A63787}" dt="2023-04-20T12:46:42.077" v="10"/>
          <ac:spMkLst>
            <pc:docMk/>
            <pc:sldMk cId="520545340" sldId="343"/>
            <ac:spMk id="120" creationId="{B9D7E975-9161-4F2D-AC53-69E1912F6B5D}"/>
          </ac:spMkLst>
        </pc:spChg>
        <pc:spChg chg="del">
          <ac:chgData name="Guo Bin" userId="9cd13d13e32e9b6c" providerId="LiveId" clId="{B9E2EC0A-F958-44DB-AD40-2B2D58A63787}" dt="2023-04-20T12:46:42.077" v="10"/>
          <ac:spMkLst>
            <pc:docMk/>
            <pc:sldMk cId="520545340" sldId="343"/>
            <ac:spMk id="121" creationId="{827DC2C4-B485-428A-BF4A-472D2967F47F}"/>
          </ac:spMkLst>
        </pc:spChg>
        <pc:picChg chg="mod">
          <ac:chgData name="Guo Bin" userId="9cd13d13e32e9b6c" providerId="LiveId" clId="{B9E2EC0A-F958-44DB-AD40-2B2D58A63787}" dt="2023-04-20T12:46:50.835" v="12" actId="1076"/>
          <ac:picMkLst>
            <pc:docMk/>
            <pc:sldMk cId="520545340" sldId="343"/>
            <ac:picMk id="5" creationId="{1FBC20E1-6469-0580-BD56-EBBBEE93E6D6}"/>
          </ac:picMkLst>
        </pc:picChg>
      </pc:sldChg>
      <pc:sldChg chg="addSp delSp modSp new mod ord modAnim modNotesTx">
        <pc:chgData name="Guo Bin" userId="9cd13d13e32e9b6c" providerId="LiveId" clId="{B9E2EC0A-F958-44DB-AD40-2B2D58A63787}" dt="2023-04-23T10:23:25.567" v="3537" actId="27636"/>
        <pc:sldMkLst>
          <pc:docMk/>
          <pc:sldMk cId="4166135517" sldId="344"/>
        </pc:sldMkLst>
        <pc:spChg chg="mod">
          <ac:chgData name="Guo Bin" userId="9cd13d13e32e9b6c" providerId="LiveId" clId="{B9E2EC0A-F958-44DB-AD40-2B2D58A63787}" dt="2023-04-20T13:23:08.648" v="111" actId="14100"/>
          <ac:spMkLst>
            <pc:docMk/>
            <pc:sldMk cId="4166135517" sldId="344"/>
            <ac:spMk id="2" creationId="{0DD9282F-5E16-AEDF-1E9D-103EF801722D}"/>
          </ac:spMkLst>
        </pc:spChg>
        <pc:spChg chg="mod">
          <ac:chgData name="Guo Bin" userId="9cd13d13e32e9b6c" providerId="LiveId" clId="{B9E2EC0A-F958-44DB-AD40-2B2D58A63787}" dt="2023-04-23T10:23:25.567" v="3537" actId="27636"/>
          <ac:spMkLst>
            <pc:docMk/>
            <pc:sldMk cId="4166135517" sldId="344"/>
            <ac:spMk id="3" creationId="{3A676321-0445-9552-B79B-F6114C0BAE91}"/>
          </ac:spMkLst>
        </pc:spChg>
        <pc:spChg chg="del">
          <ac:chgData name="Guo Bin" userId="9cd13d13e32e9b6c" providerId="LiveId" clId="{B9E2EC0A-F958-44DB-AD40-2B2D58A63787}" dt="2023-04-20T13:19:57.060" v="52" actId="22"/>
          <ac:spMkLst>
            <pc:docMk/>
            <pc:sldMk cId="4166135517" sldId="344"/>
            <ac:spMk id="4" creationId="{9005B4B8-A52D-D9C0-88C1-F59E81C9CFF1}"/>
          </ac:spMkLst>
        </pc:spChg>
        <pc:spChg chg="add del mod">
          <ac:chgData name="Guo Bin" userId="9cd13d13e32e9b6c" providerId="LiveId" clId="{B9E2EC0A-F958-44DB-AD40-2B2D58A63787}" dt="2023-04-20T13:25:11.902" v="128"/>
          <ac:spMkLst>
            <pc:docMk/>
            <pc:sldMk cId="4166135517" sldId="344"/>
            <ac:spMk id="8" creationId="{C5063CBA-AE14-D13A-40EE-A2F37DBB5479}"/>
          </ac:spMkLst>
        </pc:spChg>
        <pc:spChg chg="add mod">
          <ac:chgData name="Guo Bin" userId="9cd13d13e32e9b6c" providerId="LiveId" clId="{B9E2EC0A-F958-44DB-AD40-2B2D58A63787}" dt="2023-04-20T13:25:10.130" v="126" actId="1076"/>
          <ac:spMkLst>
            <pc:docMk/>
            <pc:sldMk cId="4166135517" sldId="344"/>
            <ac:spMk id="9" creationId="{04324926-ADDA-EEA5-62BB-6A58813BC24C}"/>
          </ac:spMkLst>
        </pc:spChg>
        <pc:spChg chg="add del mod">
          <ac:chgData name="Guo Bin" userId="9cd13d13e32e9b6c" providerId="LiveId" clId="{B9E2EC0A-F958-44DB-AD40-2B2D58A63787}" dt="2023-04-20T13:47:34.433" v="264" actId="478"/>
          <ac:spMkLst>
            <pc:docMk/>
            <pc:sldMk cId="4166135517" sldId="344"/>
            <ac:spMk id="10" creationId="{95D4A01C-66AA-06F3-DDFE-45856839975F}"/>
          </ac:spMkLst>
        </pc:spChg>
        <pc:spChg chg="add mod">
          <ac:chgData name="Guo Bin" userId="9cd13d13e32e9b6c" providerId="LiveId" clId="{B9E2EC0A-F958-44DB-AD40-2B2D58A63787}" dt="2023-04-20T14:02:00.674" v="630" actId="14100"/>
          <ac:spMkLst>
            <pc:docMk/>
            <pc:sldMk cId="4166135517" sldId="344"/>
            <ac:spMk id="12" creationId="{F7024C23-59A9-12E6-0855-224AED622130}"/>
          </ac:spMkLst>
        </pc:spChg>
        <pc:spChg chg="add mod">
          <ac:chgData name="Guo Bin" userId="9cd13d13e32e9b6c" providerId="LiveId" clId="{B9E2EC0A-F958-44DB-AD40-2B2D58A63787}" dt="2023-04-20T13:47:20.316" v="262" actId="1076"/>
          <ac:spMkLst>
            <pc:docMk/>
            <pc:sldMk cId="4166135517" sldId="344"/>
            <ac:spMk id="13" creationId="{FB98CA4A-6B60-E68D-0093-D7ACA04830A7}"/>
          </ac:spMkLst>
        </pc:spChg>
        <pc:graphicFrameChg chg="add mod modGraphic">
          <ac:chgData name="Guo Bin" userId="9cd13d13e32e9b6c" providerId="LiveId" clId="{B9E2EC0A-F958-44DB-AD40-2B2D58A63787}" dt="2023-04-20T13:43:48.990" v="218" actId="20577"/>
          <ac:graphicFrameMkLst>
            <pc:docMk/>
            <pc:sldMk cId="4166135517" sldId="344"/>
            <ac:graphicFrameMk id="11" creationId="{D38DA0AE-ACB8-D2A7-8F19-3D85C4A5F897}"/>
          </ac:graphicFrameMkLst>
        </pc:graphicFrameChg>
        <pc:picChg chg="add mod ord">
          <ac:chgData name="Guo Bin" userId="9cd13d13e32e9b6c" providerId="LiveId" clId="{B9E2EC0A-F958-44DB-AD40-2B2D58A63787}" dt="2023-04-20T13:47:36.765" v="265" actId="1076"/>
          <ac:picMkLst>
            <pc:docMk/>
            <pc:sldMk cId="4166135517" sldId="344"/>
            <ac:picMk id="7" creationId="{EDF4F899-6C72-077E-BABF-CFB746720EC0}"/>
          </ac:picMkLst>
        </pc:picChg>
      </pc:sldChg>
      <pc:sldChg chg="new del">
        <pc:chgData name="Guo Bin" userId="9cd13d13e32e9b6c" providerId="LiveId" clId="{B9E2EC0A-F958-44DB-AD40-2B2D58A63787}" dt="2023-04-20T16:09:19.135" v="2273" actId="47"/>
        <pc:sldMkLst>
          <pc:docMk/>
          <pc:sldMk cId="492942097" sldId="345"/>
        </pc:sldMkLst>
      </pc:sldChg>
      <pc:sldChg chg="addSp delSp modSp new mod">
        <pc:chgData name="Guo Bin" userId="9cd13d13e32e9b6c" providerId="LiveId" clId="{B9E2EC0A-F958-44DB-AD40-2B2D58A63787}" dt="2023-04-22T20:28:32.304" v="3531" actId="6549"/>
        <pc:sldMkLst>
          <pc:docMk/>
          <pc:sldMk cId="2364803376" sldId="346"/>
        </pc:sldMkLst>
        <pc:spChg chg="mod">
          <ac:chgData name="Guo Bin" userId="9cd13d13e32e9b6c" providerId="LiveId" clId="{B9E2EC0A-F958-44DB-AD40-2B2D58A63787}" dt="2023-04-20T15:22:23.040" v="1872" actId="20577"/>
          <ac:spMkLst>
            <pc:docMk/>
            <pc:sldMk cId="2364803376" sldId="346"/>
            <ac:spMk id="2" creationId="{F3FF75C5-A0F2-012E-B916-245E2AFF5DBF}"/>
          </ac:spMkLst>
        </pc:spChg>
        <pc:spChg chg="mod">
          <ac:chgData name="Guo Bin" userId="9cd13d13e32e9b6c" providerId="LiveId" clId="{B9E2EC0A-F958-44DB-AD40-2B2D58A63787}" dt="2023-04-22T20:27:54.043" v="3527" actId="27636"/>
          <ac:spMkLst>
            <pc:docMk/>
            <pc:sldMk cId="2364803376" sldId="346"/>
            <ac:spMk id="3" creationId="{A6E99A84-65F5-20F4-C4B8-DE6724C72C60}"/>
          </ac:spMkLst>
        </pc:spChg>
        <pc:spChg chg="mod">
          <ac:chgData name="Guo Bin" userId="9cd13d13e32e9b6c" providerId="LiveId" clId="{B9E2EC0A-F958-44DB-AD40-2B2D58A63787}" dt="2023-04-22T20:28:32.304" v="3531" actId="6549"/>
          <ac:spMkLst>
            <pc:docMk/>
            <pc:sldMk cId="2364803376" sldId="346"/>
            <ac:spMk id="5" creationId="{3C04C339-27CF-65F9-4EF8-970B631A1028}"/>
          </ac:spMkLst>
        </pc:spChg>
        <pc:spChg chg="add del mod">
          <ac:chgData name="Guo Bin" userId="9cd13d13e32e9b6c" providerId="LiveId" clId="{B9E2EC0A-F958-44DB-AD40-2B2D58A63787}" dt="2023-04-22T20:27:12.879" v="3509"/>
          <ac:spMkLst>
            <pc:docMk/>
            <pc:sldMk cId="2364803376" sldId="346"/>
            <ac:spMk id="7" creationId="{02447304-78F1-ADE1-2289-AE4268D60AAE}"/>
          </ac:spMkLst>
        </pc:spChg>
        <pc:graphicFrameChg chg="add del mod">
          <ac:chgData name="Guo Bin" userId="9cd13d13e32e9b6c" providerId="LiveId" clId="{B9E2EC0A-F958-44DB-AD40-2B2D58A63787}" dt="2023-04-22T20:27:12.879" v="3509"/>
          <ac:graphicFrameMkLst>
            <pc:docMk/>
            <pc:sldMk cId="2364803376" sldId="346"/>
            <ac:graphicFrameMk id="6" creationId="{5B3678F0-0CA9-7F5C-B25F-DD285F00A381}"/>
          </ac:graphicFrameMkLst>
        </pc:graphicFrameChg>
      </pc:sldChg>
      <pc:sldChg chg="new del">
        <pc:chgData name="Guo Bin" userId="9cd13d13e32e9b6c" providerId="LiveId" clId="{B9E2EC0A-F958-44DB-AD40-2B2D58A63787}" dt="2023-04-20T14:55:42.594" v="1387" actId="47"/>
        <pc:sldMkLst>
          <pc:docMk/>
          <pc:sldMk cId="3372234532" sldId="346"/>
        </pc:sldMkLst>
      </pc:sldChg>
      <pc:sldChg chg="addSp delSp modSp new mod ord">
        <pc:chgData name="Guo Bin" userId="9cd13d13e32e9b6c" providerId="LiveId" clId="{B9E2EC0A-F958-44DB-AD40-2B2D58A63787}" dt="2023-04-24T14:30:57.650" v="4493" actId="20577"/>
        <pc:sldMkLst>
          <pc:docMk/>
          <pc:sldMk cId="79220205" sldId="347"/>
        </pc:sldMkLst>
        <pc:spChg chg="mod">
          <ac:chgData name="Guo Bin" userId="9cd13d13e32e9b6c" providerId="LiveId" clId="{B9E2EC0A-F958-44DB-AD40-2B2D58A63787}" dt="2023-04-24T14:30:57.650" v="4493" actId="20577"/>
          <ac:spMkLst>
            <pc:docMk/>
            <pc:sldMk cId="79220205" sldId="347"/>
            <ac:spMk id="2" creationId="{8E2CD3C3-808F-D88C-DB9E-C9A255902724}"/>
          </ac:spMkLst>
        </pc:spChg>
        <pc:spChg chg="del">
          <ac:chgData name="Guo Bin" userId="9cd13d13e32e9b6c" providerId="LiveId" clId="{B9E2EC0A-F958-44DB-AD40-2B2D58A63787}" dt="2023-04-22T19:42:31.315" v="2723" actId="478"/>
          <ac:spMkLst>
            <pc:docMk/>
            <pc:sldMk cId="79220205" sldId="347"/>
            <ac:spMk id="3" creationId="{CC2F6EDD-B71B-F450-0E2E-9600428D1ACA}"/>
          </ac:spMkLst>
        </pc:spChg>
        <pc:spChg chg="add mod">
          <ac:chgData name="Guo Bin" userId="9cd13d13e32e9b6c" providerId="LiveId" clId="{B9E2EC0A-F958-44DB-AD40-2B2D58A63787}" dt="2023-04-22T20:00:41.983" v="3013" actId="1076"/>
          <ac:spMkLst>
            <pc:docMk/>
            <pc:sldMk cId="79220205" sldId="347"/>
            <ac:spMk id="6" creationId="{7B1E64ED-C865-7E94-61C8-DD135FE42213}"/>
          </ac:spMkLst>
        </pc:spChg>
        <pc:spChg chg="add del mod">
          <ac:chgData name="Guo Bin" userId="9cd13d13e32e9b6c" providerId="LiveId" clId="{B9E2EC0A-F958-44DB-AD40-2B2D58A63787}" dt="2023-04-22T19:55:21.139" v="2747" actId="478"/>
          <ac:spMkLst>
            <pc:docMk/>
            <pc:sldMk cId="79220205" sldId="347"/>
            <ac:spMk id="7" creationId="{0EEB2E79-D6C5-ED98-8939-808B86B8A2C8}"/>
          </ac:spMkLst>
        </pc:spChg>
        <pc:spChg chg="add del">
          <ac:chgData name="Guo Bin" userId="9cd13d13e32e9b6c" providerId="LiveId" clId="{B9E2EC0A-F958-44DB-AD40-2B2D58A63787}" dt="2023-04-22T19:42:26.912" v="2722"/>
          <ac:spMkLst>
            <pc:docMk/>
            <pc:sldMk cId="79220205" sldId="347"/>
            <ac:spMk id="8" creationId="{7EA86638-27E1-E18F-099A-E6316C457D7A}"/>
          </ac:spMkLst>
        </pc:spChg>
        <pc:spChg chg="add del">
          <ac:chgData name="Guo Bin" userId="9cd13d13e32e9b6c" providerId="LiveId" clId="{B9E2EC0A-F958-44DB-AD40-2B2D58A63787}" dt="2023-04-22T19:42:41.777" v="2727"/>
          <ac:spMkLst>
            <pc:docMk/>
            <pc:sldMk cId="79220205" sldId="347"/>
            <ac:spMk id="9" creationId="{CA24A961-813F-A01C-7B8E-963087EAD047}"/>
          </ac:spMkLst>
        </pc:spChg>
        <pc:spChg chg="add del">
          <ac:chgData name="Guo Bin" userId="9cd13d13e32e9b6c" providerId="LiveId" clId="{B9E2EC0A-F958-44DB-AD40-2B2D58A63787}" dt="2023-04-22T19:42:49.599" v="2729"/>
          <ac:spMkLst>
            <pc:docMk/>
            <pc:sldMk cId="79220205" sldId="347"/>
            <ac:spMk id="10" creationId="{57AED0C4-6B86-7A28-8BCE-ACC585AF02E1}"/>
          </ac:spMkLst>
        </pc:spChg>
        <pc:spChg chg="add mod">
          <ac:chgData name="Guo Bin" userId="9cd13d13e32e9b6c" providerId="LiveId" clId="{B9E2EC0A-F958-44DB-AD40-2B2D58A63787}" dt="2023-04-22T20:00:32.716" v="3012" actId="12"/>
          <ac:spMkLst>
            <pc:docMk/>
            <pc:sldMk cId="79220205" sldId="347"/>
            <ac:spMk id="11" creationId="{9223C90A-031C-D4A1-35D9-E0416FC818BE}"/>
          </ac:spMkLst>
        </pc:spChg>
        <pc:picChg chg="add del mod">
          <ac:chgData name="Guo Bin" userId="9cd13d13e32e9b6c" providerId="LiveId" clId="{B9E2EC0A-F958-44DB-AD40-2B2D58A63787}" dt="2023-04-22T19:32:49.592" v="2682" actId="478"/>
          <ac:picMkLst>
            <pc:docMk/>
            <pc:sldMk cId="79220205" sldId="347"/>
            <ac:picMk id="1026" creationId="{6EC7D3B5-A444-73E8-CF2E-031194CEEE6D}"/>
          </ac:picMkLst>
        </pc:picChg>
        <pc:picChg chg="add mod">
          <ac:chgData name="Guo Bin" userId="9cd13d13e32e9b6c" providerId="LiveId" clId="{B9E2EC0A-F958-44DB-AD40-2B2D58A63787}" dt="2023-04-22T20:00:23.705" v="3009" actId="1076"/>
          <ac:picMkLst>
            <pc:docMk/>
            <pc:sldMk cId="79220205" sldId="347"/>
            <ac:picMk id="1028" creationId="{CEE4D7A2-6342-85DD-53F9-71F5A476C00E}"/>
          </ac:picMkLst>
        </pc:picChg>
        <pc:picChg chg="add del mod">
          <ac:chgData name="Guo Bin" userId="9cd13d13e32e9b6c" providerId="LiveId" clId="{B9E2EC0A-F958-44DB-AD40-2B2D58A63787}" dt="2023-04-22T19:55:18.096" v="2746" actId="478"/>
          <ac:picMkLst>
            <pc:docMk/>
            <pc:sldMk cId="79220205" sldId="347"/>
            <ac:picMk id="1030" creationId="{71093819-31E3-B173-80A6-5CB164A3CAFB}"/>
          </ac:picMkLst>
        </pc:picChg>
        <pc:picChg chg="add del mod">
          <ac:chgData name="Guo Bin" userId="9cd13d13e32e9b6c" providerId="LiveId" clId="{B9E2EC0A-F958-44DB-AD40-2B2D58A63787}" dt="2023-04-22T19:54:32.171" v="2733" actId="21"/>
          <ac:picMkLst>
            <pc:docMk/>
            <pc:sldMk cId="79220205" sldId="347"/>
            <ac:picMk id="1038" creationId="{AE306441-E179-8DD1-9C82-EF3C3AEF8FC8}"/>
          </ac:picMkLst>
        </pc:picChg>
      </pc:sldChg>
      <pc:sldChg chg="addSp delSp modSp new mod ord modNotesTx">
        <pc:chgData name="Guo Bin" userId="9cd13d13e32e9b6c" providerId="LiveId" clId="{B9E2EC0A-F958-44DB-AD40-2B2D58A63787}" dt="2023-04-23T11:31:57.059" v="4463" actId="20577"/>
        <pc:sldMkLst>
          <pc:docMk/>
          <pc:sldMk cId="3478031295" sldId="348"/>
        </pc:sldMkLst>
        <pc:spChg chg="mod">
          <ac:chgData name="Guo Bin" userId="9cd13d13e32e9b6c" providerId="LiveId" clId="{B9E2EC0A-F958-44DB-AD40-2B2D58A63787}" dt="2023-04-22T19:59:37.324" v="2974" actId="27636"/>
          <ac:spMkLst>
            <pc:docMk/>
            <pc:sldMk cId="3478031295" sldId="348"/>
            <ac:spMk id="2" creationId="{E491D50A-3252-9773-522E-EBB3C8C7862D}"/>
          </ac:spMkLst>
        </pc:spChg>
        <pc:spChg chg="add del mod">
          <ac:chgData name="Guo Bin" userId="9cd13d13e32e9b6c" providerId="LiveId" clId="{B9E2EC0A-F958-44DB-AD40-2B2D58A63787}" dt="2023-04-22T19:59:42.695" v="2976"/>
          <ac:spMkLst>
            <pc:docMk/>
            <pc:sldMk cId="3478031295" sldId="348"/>
            <ac:spMk id="6" creationId="{161E9FE2-EEFF-AF01-BB31-DF25EBAF9751}"/>
          </ac:spMkLst>
        </pc:spChg>
        <pc:spChg chg="add mod">
          <ac:chgData name="Guo Bin" userId="9cd13d13e32e9b6c" providerId="LiveId" clId="{B9E2EC0A-F958-44DB-AD40-2B2D58A63787}" dt="2023-04-23T11:15:41.072" v="3727" actId="208"/>
          <ac:spMkLst>
            <pc:docMk/>
            <pc:sldMk cId="3478031295" sldId="348"/>
            <ac:spMk id="6" creationId="{DB2F9B39-BC30-F737-DA4A-487B5A406882}"/>
          </ac:spMkLst>
        </pc:spChg>
        <pc:spChg chg="add mod">
          <ac:chgData name="Guo Bin" userId="9cd13d13e32e9b6c" providerId="LiveId" clId="{B9E2EC0A-F958-44DB-AD40-2B2D58A63787}" dt="2023-04-22T20:01:31.299" v="3018" actId="1076"/>
          <ac:spMkLst>
            <pc:docMk/>
            <pc:sldMk cId="3478031295" sldId="348"/>
            <ac:spMk id="7" creationId="{1F9A6F93-291A-53A6-68D9-0AEC06D8D88C}"/>
          </ac:spMkLst>
        </pc:spChg>
        <pc:spChg chg="add mod">
          <ac:chgData name="Guo Bin" userId="9cd13d13e32e9b6c" providerId="LiveId" clId="{B9E2EC0A-F958-44DB-AD40-2B2D58A63787}" dt="2023-04-23T11:15:41.072" v="3727" actId="208"/>
          <ac:spMkLst>
            <pc:docMk/>
            <pc:sldMk cId="3478031295" sldId="348"/>
            <ac:spMk id="8" creationId="{D59E9306-F691-80F0-3FC9-DCACC36011CA}"/>
          </ac:spMkLst>
        </pc:spChg>
        <pc:spChg chg="add mod">
          <ac:chgData name="Guo Bin" userId="9cd13d13e32e9b6c" providerId="LiveId" clId="{B9E2EC0A-F958-44DB-AD40-2B2D58A63787}" dt="2023-04-23T11:15:41.072" v="3727" actId="208"/>
          <ac:spMkLst>
            <pc:docMk/>
            <pc:sldMk cId="3478031295" sldId="348"/>
            <ac:spMk id="9" creationId="{56ABDA2F-F344-3BD8-E5AF-EFA4CDFBD688}"/>
          </ac:spMkLst>
        </pc:spChg>
        <pc:spChg chg="add del mod">
          <ac:chgData name="Guo Bin" userId="9cd13d13e32e9b6c" providerId="LiveId" clId="{B9E2EC0A-F958-44DB-AD40-2B2D58A63787}" dt="2023-04-23T11:17:37.282" v="3741" actId="478"/>
          <ac:spMkLst>
            <pc:docMk/>
            <pc:sldMk cId="3478031295" sldId="348"/>
            <ac:spMk id="10" creationId="{9978A7B1-85A9-864A-B3D8-9404F9DD3898}"/>
          </ac:spMkLst>
        </pc:spChg>
        <pc:spChg chg="add mod">
          <ac:chgData name="Guo Bin" userId="9cd13d13e32e9b6c" providerId="LiveId" clId="{B9E2EC0A-F958-44DB-AD40-2B2D58A63787}" dt="2023-04-23T11:15:45.811" v="3728" actId="1076"/>
          <ac:spMkLst>
            <pc:docMk/>
            <pc:sldMk cId="3478031295" sldId="348"/>
            <ac:spMk id="11" creationId="{C45862AC-2E39-5762-1C98-F6EA41A356E7}"/>
          </ac:spMkLst>
        </pc:spChg>
        <pc:spChg chg="add del mod">
          <ac:chgData name="Guo Bin" userId="9cd13d13e32e9b6c" providerId="LiveId" clId="{B9E2EC0A-F958-44DB-AD40-2B2D58A63787}" dt="2023-04-23T11:17:22.041" v="3739" actId="478"/>
          <ac:spMkLst>
            <pc:docMk/>
            <pc:sldMk cId="3478031295" sldId="348"/>
            <ac:spMk id="12" creationId="{5BA9076C-8960-D090-6065-848D1376D13E}"/>
          </ac:spMkLst>
        </pc:spChg>
        <pc:spChg chg="add mod">
          <ac:chgData name="Guo Bin" userId="9cd13d13e32e9b6c" providerId="LiveId" clId="{B9E2EC0A-F958-44DB-AD40-2B2D58A63787}" dt="2023-04-23T11:16:22.624" v="3735" actId="207"/>
          <ac:spMkLst>
            <pc:docMk/>
            <pc:sldMk cId="3478031295" sldId="348"/>
            <ac:spMk id="13" creationId="{D3FD673F-9857-73F0-4B8C-62D479F418CE}"/>
          </ac:spMkLst>
        </pc:spChg>
        <pc:spChg chg="add mod">
          <ac:chgData name="Guo Bin" userId="9cd13d13e32e9b6c" providerId="LiveId" clId="{B9E2EC0A-F958-44DB-AD40-2B2D58A63787}" dt="2023-04-23T11:16:34.600" v="3736" actId="207"/>
          <ac:spMkLst>
            <pc:docMk/>
            <pc:sldMk cId="3478031295" sldId="348"/>
            <ac:spMk id="14" creationId="{2B8214F6-EAEF-4041-FB6A-2E4A59A1CA02}"/>
          </ac:spMkLst>
        </pc:spChg>
        <pc:picChg chg="add mod">
          <ac:chgData name="Guo Bin" userId="9cd13d13e32e9b6c" providerId="LiveId" clId="{B9E2EC0A-F958-44DB-AD40-2B2D58A63787}" dt="2023-04-22T20:00:47.590" v="3014" actId="1076"/>
          <ac:picMkLst>
            <pc:docMk/>
            <pc:sldMk cId="3478031295" sldId="348"/>
            <ac:picMk id="5" creationId="{AB1FD4FC-322B-DADF-DFAD-DF2BDB374EE8}"/>
          </ac:picMkLst>
        </pc:picChg>
      </pc:sldChg>
      <pc:sldChg chg="addSp modSp new mod ord">
        <pc:chgData name="Guo Bin" userId="9cd13d13e32e9b6c" providerId="LiveId" clId="{B9E2EC0A-F958-44DB-AD40-2B2D58A63787}" dt="2023-04-25T11:26:10.378" v="4623" actId="1076"/>
        <pc:sldMkLst>
          <pc:docMk/>
          <pc:sldMk cId="3125939916" sldId="349"/>
        </pc:sldMkLst>
        <pc:spChg chg="mod">
          <ac:chgData name="Guo Bin" userId="9cd13d13e32e9b6c" providerId="LiveId" clId="{B9E2EC0A-F958-44DB-AD40-2B2D58A63787}" dt="2023-04-25T11:26:10.378" v="4623" actId="1076"/>
          <ac:spMkLst>
            <pc:docMk/>
            <pc:sldMk cId="3125939916" sldId="349"/>
            <ac:spMk id="2" creationId="{5543B4AA-596B-0D41-7A40-7AFAB270543C}"/>
          </ac:spMkLst>
        </pc:spChg>
        <pc:picChg chg="add mod">
          <ac:chgData name="Guo Bin" userId="9cd13d13e32e9b6c" providerId="LiveId" clId="{B9E2EC0A-F958-44DB-AD40-2B2D58A63787}" dt="2023-04-22T20:07:18.113" v="3024" actId="1076"/>
          <ac:picMkLst>
            <pc:docMk/>
            <pc:sldMk cId="3125939916" sldId="349"/>
            <ac:picMk id="6" creationId="{154F8F60-2F85-36D1-E479-6D11E59D377E}"/>
          </ac:picMkLst>
        </pc:picChg>
      </pc:sldChg>
      <pc:sldChg chg="addSp delSp modSp new mod ord">
        <pc:chgData name="Guo Bin" userId="9cd13d13e32e9b6c" providerId="LiveId" clId="{B9E2EC0A-F958-44DB-AD40-2B2D58A63787}" dt="2023-04-24T14:35:17.412" v="4523"/>
        <pc:sldMkLst>
          <pc:docMk/>
          <pc:sldMk cId="529076507" sldId="350"/>
        </pc:sldMkLst>
        <pc:spChg chg="del mod">
          <ac:chgData name="Guo Bin" userId="9cd13d13e32e9b6c" providerId="LiveId" clId="{B9E2EC0A-F958-44DB-AD40-2B2D58A63787}" dt="2023-04-22T20:09:33.312" v="3048" actId="478"/>
          <ac:spMkLst>
            <pc:docMk/>
            <pc:sldMk cId="529076507" sldId="350"/>
            <ac:spMk id="2" creationId="{4DAAC3DB-BD93-F7C8-A02D-EADF3E38AB3E}"/>
          </ac:spMkLst>
        </pc:spChg>
        <pc:spChg chg="del">
          <ac:chgData name="Guo Bin" userId="9cd13d13e32e9b6c" providerId="LiveId" clId="{B9E2EC0A-F958-44DB-AD40-2B2D58A63787}" dt="2023-04-22T20:09:36.339" v="3049" actId="478"/>
          <ac:spMkLst>
            <pc:docMk/>
            <pc:sldMk cId="529076507" sldId="350"/>
            <ac:spMk id="3" creationId="{E830FAA4-88BE-B35F-827C-154607633297}"/>
          </ac:spMkLst>
        </pc:spChg>
        <pc:picChg chg="add mod">
          <ac:chgData name="Guo Bin" userId="9cd13d13e32e9b6c" providerId="LiveId" clId="{B9E2EC0A-F958-44DB-AD40-2B2D58A63787}" dt="2023-04-22T20:09:40.576" v="3051" actId="1076"/>
          <ac:picMkLst>
            <pc:docMk/>
            <pc:sldMk cId="529076507" sldId="350"/>
            <ac:picMk id="6" creationId="{AE0F1C6A-2E23-A4C2-2F73-25598C25678E}"/>
          </ac:picMkLst>
        </pc:picChg>
      </pc:sldChg>
      <pc:sldChg chg="addSp delSp modSp new mod ord">
        <pc:chgData name="Guo Bin" userId="9cd13d13e32e9b6c" providerId="LiveId" clId="{B9E2EC0A-F958-44DB-AD40-2B2D58A63787}" dt="2023-04-24T14:35:17.412" v="4523"/>
        <pc:sldMkLst>
          <pc:docMk/>
          <pc:sldMk cId="1487234496" sldId="351"/>
        </pc:sldMkLst>
        <pc:spChg chg="del">
          <ac:chgData name="Guo Bin" userId="9cd13d13e32e9b6c" providerId="LiveId" clId="{B9E2EC0A-F958-44DB-AD40-2B2D58A63787}" dt="2023-04-22T20:08:44.962" v="3035" actId="22"/>
          <ac:spMkLst>
            <pc:docMk/>
            <pc:sldMk cId="1487234496" sldId="351"/>
            <ac:spMk id="3" creationId="{6B65C9ED-8209-42FD-CCCB-703E2553D1D9}"/>
          </ac:spMkLst>
        </pc:spChg>
        <pc:picChg chg="add del mod">
          <ac:chgData name="Guo Bin" userId="9cd13d13e32e9b6c" providerId="LiveId" clId="{B9E2EC0A-F958-44DB-AD40-2B2D58A63787}" dt="2023-04-22T20:08:02.885" v="3032" actId="478"/>
          <ac:picMkLst>
            <pc:docMk/>
            <pc:sldMk cId="1487234496" sldId="351"/>
            <ac:picMk id="6" creationId="{BA128302-3545-4D3F-57C1-F4ECB5EAAA61}"/>
          </ac:picMkLst>
        </pc:picChg>
        <pc:picChg chg="add del">
          <ac:chgData name="Guo Bin" userId="9cd13d13e32e9b6c" providerId="LiveId" clId="{B9E2EC0A-F958-44DB-AD40-2B2D58A63787}" dt="2023-04-22T20:08:23.193" v="3034" actId="22"/>
          <ac:picMkLst>
            <pc:docMk/>
            <pc:sldMk cId="1487234496" sldId="351"/>
            <ac:picMk id="8" creationId="{0E97006A-F829-D24E-0302-B5BA4F8BABFE}"/>
          </ac:picMkLst>
        </pc:picChg>
        <pc:picChg chg="add mod ord">
          <ac:chgData name="Guo Bin" userId="9cd13d13e32e9b6c" providerId="LiveId" clId="{B9E2EC0A-F958-44DB-AD40-2B2D58A63787}" dt="2023-04-22T20:09:27.765" v="3046" actId="1076"/>
          <ac:picMkLst>
            <pc:docMk/>
            <pc:sldMk cId="1487234496" sldId="351"/>
            <ac:picMk id="10" creationId="{228FF5E9-8B4B-9128-C5A5-2028D2ACE8A0}"/>
          </ac:picMkLst>
        </pc:picChg>
      </pc:sldChg>
      <pc:sldChg chg="del">
        <pc:chgData name="Guo Bin" userId="9cd13d13e32e9b6c" providerId="LiveId" clId="{B9E2EC0A-F958-44DB-AD40-2B2D58A63787}" dt="2023-04-25T11:25:39.596" v="4622" actId="47"/>
        <pc:sldMkLst>
          <pc:docMk/>
          <pc:sldMk cId="2471259750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0D65-4BD7-4370-A8BE-E0F21EE57B8C}" type="datetimeFigureOut">
              <a:rPr lang="en-US" altLang="zh-CN"/>
              <a:t>8/2/23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B060-BE1A-4775-8796-11DB8626E578}" type="slidenum">
              <a:rPr lang="en-US" altLang="zh-CN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9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80CB-E239-B34F-AD7E-AEDF442BC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Itisben</a:t>
            </a:r>
            <a:r>
              <a:rPr lang="en-US" dirty="0"/>
              <a:t>/Parallel-</a:t>
            </a:r>
            <a:r>
              <a:rPr lang="en-US" dirty="0" err="1"/>
              <a:t>CoreMaint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27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Insect and bees</a:t>
            </a:r>
            <a:r>
              <a:rPr lang="zh-CN" altLang="en-US"/>
              <a:t>， </a:t>
            </a:r>
            <a:r>
              <a:rPr lang="en-US" altLang="zh-CN"/>
              <a:t> </a:t>
            </a:r>
            <a:r>
              <a:rPr lang="en-CA" altLang="zh-CN"/>
              <a:t>mutualistic(</a:t>
            </a:r>
            <a:r>
              <a:rPr lang="zh-CN" altLang="en-US"/>
              <a:t>共生</a:t>
            </a:r>
            <a:r>
              <a:rPr lang="en-CA" altLang="zh-CN"/>
              <a:t>)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/>
              <a:t>Reference add to here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5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/>
              <a:t>Do you know some large graphs?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3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related graph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67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80CB-E239-B34F-AD7E-AEDF442BC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等线"/>
              </a:rPr>
              <a:t>I</a:t>
            </a:r>
            <a:r>
              <a:rPr lang="zh-CN">
                <a:ea typeface="等线"/>
              </a:rPr>
              <a:t>t means </a:t>
            </a:r>
            <a:r>
              <a:rPr lang="en-US" altLang="zh-CN">
                <a:ea typeface="等线"/>
              </a:rPr>
              <a:t>t</a:t>
            </a:r>
            <a:r>
              <a:rPr lang="zh-CN">
                <a:ea typeface="等线"/>
              </a:rPr>
              <a:t>urmoil in the fnancial sector would have negative efects on the stock market and the U.S. economy as a whole.</a:t>
            </a:r>
            <a:endParaRPr lang="en-CA" altLang="zh-CN">
              <a:ea typeface="等线"/>
            </a:endParaRPr>
          </a:p>
          <a:p>
            <a:endParaRPr lang="en-CA" altLang="zh-CN">
              <a:ea typeface="等线"/>
            </a:endParaRPr>
          </a:p>
          <a:p>
            <a:endParaRPr lang="zh-CN">
              <a:ea typeface="等线"/>
            </a:endParaRPr>
          </a:p>
          <a:p>
            <a:endParaRPr lang="zh-CN" altLang="en-US">
              <a:ea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4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29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/>
              <a:t>For five years , no one has make a significant advancement. They ignore that Order is much faster than Traversal. We have made a giant leap.  24 font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81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50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 sz="1800" b="0" i="0" err="1">
                <a:solidFill>
                  <a:srgbClr val="000000"/>
                </a:solidFill>
                <a:effectLst/>
                <a:latin typeface="CMR12"/>
              </a:rPr>
              <a:t>Erd¨os-R´enyi</a:t>
            </a:r>
            <a:r>
              <a:rPr lang="en-CA" altLang="zh-CN" sz="1800" b="0" i="0">
                <a:solidFill>
                  <a:srgbClr val="000000"/>
                </a:solidFill>
                <a:effectLst/>
                <a:latin typeface="CMR12"/>
              </a:rPr>
              <a:t> graph model (which generates a random graph), </a:t>
            </a:r>
          </a:p>
          <a:p>
            <a:r>
              <a:rPr lang="en-CA" altLang="zh-CN" sz="1800" b="0" i="0">
                <a:solidFill>
                  <a:srgbClr val="000000"/>
                </a:solidFill>
                <a:effectLst/>
                <a:latin typeface="CMR12"/>
              </a:rPr>
              <a:t>the </a:t>
            </a:r>
            <a:r>
              <a:rPr lang="en-CA" altLang="zh-CN" sz="1800" b="0" i="0" err="1">
                <a:solidFill>
                  <a:srgbClr val="000000"/>
                </a:solidFill>
                <a:effectLst/>
                <a:latin typeface="CMR12"/>
              </a:rPr>
              <a:t>Barabasi</a:t>
            </a:r>
            <a:r>
              <a:rPr lang="en-CA" altLang="zh-CN" sz="1800" b="0" i="0">
                <a:solidFill>
                  <a:srgbClr val="000000"/>
                </a:solidFill>
                <a:effectLst/>
                <a:latin typeface="CMR12"/>
              </a:rPr>
              <a:t>-Albert graph model (which generates a graph with power-law degree distribution), </a:t>
            </a:r>
          </a:p>
          <a:p>
            <a:r>
              <a:rPr lang="en-CA" altLang="zh-CN" sz="1800" b="0" i="0">
                <a:solidFill>
                  <a:srgbClr val="000000"/>
                </a:solidFill>
                <a:effectLst/>
                <a:latin typeface="CMR12"/>
              </a:rPr>
              <a:t>and the R-MAT graph model (which generates large-scale realistic graph similar to social networks), respectively</a:t>
            </a:r>
            <a:r>
              <a:rPr lang="en-CA" altLang="zh-CN"/>
              <a:t> </a:t>
            </a:r>
            <a:br>
              <a:rPr lang="en-CA" altLang="zh-CN"/>
            </a:b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2B060-BE1A-4775-8796-11DB8626E578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28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0EB3-9FF3-1728-CB16-765F5F58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4D853-E9EA-361C-CB70-B3951AAC7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C6A72-8A32-C2BB-0904-2C57ECFE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6783-08BA-3047-B365-89481C1736C6}" type="datetime1">
              <a:rPr lang="en-CA" smtClean="0"/>
              <a:t>2023-08-02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AC6D0-3919-0BFD-1BE8-A9A66757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7CCA-32CA-8A7C-AAEC-4ABB1AB8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9479-D26E-6596-1107-D54E2197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AEF89-BE44-565C-19BA-6BA15A07F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FB67-9B49-9698-88F2-6146E960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F561-F036-9B44-92A3-B854F4E45522}" type="datetime1">
              <a:rPr lang="en-CA" smtClean="0"/>
              <a:t>2023-08-02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846A-75A8-CCCA-F1C0-33468E8F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36D6-F2C4-6712-14DE-61E94388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F97C1-692A-E713-D759-458F2990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3227A-4A33-CCBA-263B-D1713AC1A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D7B7C-E8AD-576F-7B14-DD3B8199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48C0-EF28-B84F-93BA-AE903906D91F}" type="datetime1">
              <a:rPr lang="en-CA" smtClean="0"/>
              <a:t>2023-08-02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500D-20E0-8E71-CADB-6F3BFD0F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A7F63-B724-FCF4-EE95-D401E4DF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4B26-9CC2-B9A1-5635-3B3A54CC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F415-5B71-C963-94D4-BC848EA6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9B6C-C87B-50D7-5EE8-26D59002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7494-A376-B346-A13C-D58B196490A7}" type="datetime1">
              <a:rPr lang="en-CA" smtClean="0"/>
              <a:t>2023-08-02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C025B-AE11-7BCF-950F-C5A4D196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4B1A-03D0-EB73-28DA-824EC59C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8DC0-6A08-0741-2CCB-DA8F379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CD9C-310C-CE20-50A7-64EA3F8C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54B8-7986-11A2-40CB-BD99EAFF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AEC4-6139-494D-9BBE-6677BCB90052}" type="datetime1">
              <a:rPr lang="en-CA" smtClean="0"/>
              <a:t>2023-08-02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F1E10-DFCF-706C-81D4-B7B4903E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0773-45EC-4CA9-81E6-EBD430F1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EB88-2957-1F7E-804E-DC248B8A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A55D-DA7F-BED4-62B6-1FBE6FDA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5A7EC-9F23-3035-4BD2-607E20E1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884D7-5320-7D0E-CB9F-8B8B83E3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C12-B8AD-9545-BD69-479078E949F6}" type="datetime1">
              <a:rPr lang="en-CA" smtClean="0"/>
              <a:t>2023-08-02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04CE3-F10B-CC51-19FA-24F38668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F9BB0-DA4C-387A-0A60-DE195D28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7F07-40FB-1309-44CA-969EF42D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C6AA-4E29-D7D5-8FF3-03B559F7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3A1A8-0F7B-DD4C-23A3-06FB59689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BBD6A-0225-5AAD-AAF3-166F714DE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0A30C-06A4-5606-C350-0C3C64574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CC31C-3E9F-34F5-594F-ED5769E3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3239-747C-C945-A76A-638723645B99}" type="datetime1">
              <a:rPr lang="en-CA" smtClean="0"/>
              <a:t>2023-08-02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F098C-EDEC-986B-C800-0D44FF89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71D54-2CD5-BE3F-F036-C62AEB2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9218-3D0C-E280-2801-1C004273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08F59-480D-DA16-6936-A79ABFE8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861C-BB7F-244B-9C74-F940CE35003A}" type="datetime1">
              <a:rPr lang="en-CA" smtClean="0"/>
              <a:t>2023-08-02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359B-F873-881C-A5DF-979F9D95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7A3C-1304-5C6B-A263-00C3B07B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B2F39-01C0-F73B-7F09-BCD91F36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178E-962D-DA41-9840-7E840ABE9C7D}" type="datetime1">
              <a:rPr lang="en-CA" smtClean="0"/>
              <a:t>2023-08-02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80F2F-EF65-53BF-E17F-A33A2072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9913A-7F29-6ECC-AF8A-AD4F2CAF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64D4-44BD-AEB3-3053-1AAFBB60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35F7-3600-0350-E97A-4F4A0792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AD59E-BE9E-D5EF-6571-FCDF69721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01B62-E235-58C6-1EE2-3432894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E69-8B47-7A43-A346-D4BDD6B6AFB3}" type="datetime1">
              <a:rPr lang="en-CA" smtClean="0"/>
              <a:t>2023-08-02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4D056-0C59-2DDD-4478-44BC2F83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519D-1AB5-9CE7-DFAE-527B4DDC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67AE-7C34-0400-AB75-C590AD00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A19B9-D2AC-3174-B663-DAAEB76ED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59364-111A-F63C-F2F9-436BBB79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C049C-62DA-87B6-9479-1161E370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DD0-F7AF-8146-945F-10ACBC922FAA}" type="datetime1">
              <a:rPr lang="en-CA" smtClean="0"/>
              <a:t>2023-08-02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22F7C-855D-4C0D-E577-77FA18B2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01A06-6A37-B881-65B1-62DB9B54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23FDD-577B-F685-1CE5-6ACB3057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C60D-1970-ED53-887C-4DD25371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E7A4-97D6-F9DD-48AD-ED989E159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4340-6E05-F94F-BA2B-D64618D53744}" type="datetime1">
              <a:rPr lang="en-CA" smtClean="0"/>
              <a:t>2023-08-02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C7F62-DE42-54C5-A897-1F3342162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9A5D-DDC5-D8B7-2D36-EEEE4AE5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4j.com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Logo&#10;&#10;Description automatically generated">
            <a:extLst>
              <a:ext uri="{FF2B5EF4-FFF2-40B4-BE49-F238E27FC236}">
                <a16:creationId xmlns:a16="http://schemas.microsoft.com/office/drawing/2014/main" id="{F15724B0-E579-B756-CD02-BB1C85C1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742" y="4556502"/>
            <a:ext cx="1703285" cy="1703285"/>
          </a:xfrm>
          <a:prstGeom prst="rect">
            <a:avLst/>
          </a:prstGeom>
        </p:spPr>
      </p:pic>
      <p:pic>
        <p:nvPicPr>
          <p:cNvPr id="5" name="图片 5" descr="Logo, company name&#10;&#10;Description automatically generated">
            <a:extLst>
              <a:ext uri="{FF2B5EF4-FFF2-40B4-BE49-F238E27FC236}">
                <a16:creationId xmlns:a16="http://schemas.microsoft.com/office/drawing/2014/main" id="{1FBC20E1-6469-0580-BD56-EBBBEE93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77" y="4839709"/>
            <a:ext cx="2474062" cy="1375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117976" y="1244857"/>
                <a:ext cx="9956048" cy="2190393"/>
              </a:xfrm>
            </p:spPr>
            <p:txBody>
              <a:bodyPr anchor="b">
                <a:normAutofit/>
              </a:bodyPr>
              <a:lstStyle/>
              <a:p>
                <a:pPr algn="l"/>
                <a:r>
                  <a:rPr lang="en-US" sz="6200" dirty="0"/>
                  <a:t>Parallel </a:t>
                </a: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6200" dirty="0"/>
                  <a:t>-Core Maintenance in Dynamic Graphs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17976" y="1244857"/>
                <a:ext cx="9956048" cy="2190393"/>
              </a:xfrm>
              <a:blipFill>
                <a:blip r:embed="rId5"/>
                <a:stretch>
                  <a:fillRect l="-3690" r="-2672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4313" y="3645713"/>
            <a:ext cx="6049573" cy="91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altLang="en-US" sz="2800" dirty="0"/>
              <a:t>Bin Guo (Speaker), Emil </a:t>
            </a:r>
            <a:r>
              <a:rPr lang="en-CA" altLang="en-US" sz="2800" dirty="0" err="1"/>
              <a:t>Sekerinski</a:t>
            </a:r>
            <a:endParaRPr lang="en-CA" altLang="en-US" sz="2800" dirty="0"/>
          </a:p>
          <a:p>
            <a:r>
              <a:rPr lang="en-CA" altLang="en-US" sz="1600" dirty="0"/>
              <a:t>ICPP 2023</a:t>
            </a:r>
          </a:p>
        </p:txBody>
      </p:sp>
    </p:spTree>
    <p:extLst>
      <p:ext uri="{BB962C8B-B14F-4D97-AF65-F5344CB8AC3E}">
        <p14:creationId xmlns:p14="http://schemas.microsoft.com/office/powerpoint/2010/main" val="52054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670" y="325827"/>
                <a:ext cx="10515600" cy="949271"/>
              </a:xfrm>
            </p:spPr>
            <p:txBody>
              <a:bodyPr/>
              <a:lstStyle/>
              <a:p>
                <a:r>
                  <a:rPr lang="en-US" altLang="zh-CN">
                    <a:ea typeface="等线 Light"/>
                  </a:rPr>
                  <a:t>Parallel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 Light"/>
                      </a:rPr>
                      <m:t>𝑘</m:t>
                    </m:r>
                  </m:oMath>
                </a14:m>
                <a:r>
                  <a:rPr lang="en-US" altLang="zh-CN">
                    <a:ea typeface="等线 Light"/>
                  </a:rPr>
                  <a:t>-Core Maintenance</a:t>
                </a:r>
                <a:endParaRPr lang="zh-CN" altLang="en-US">
                  <a:ea typeface="等线 Ligh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670" y="325827"/>
                <a:ext cx="10515600" cy="949271"/>
              </a:xfrm>
              <a:blipFill>
                <a:blip r:embed="rId2"/>
                <a:stretch>
                  <a:fillRect l="-2319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CCAC6C7-028C-FFD3-1C6F-D7CAB765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0615"/>
            <a:ext cx="4322498" cy="39842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Existing </a:t>
            </a:r>
            <a:r>
              <a:rPr lang="en-US" b="1" dirty="0"/>
              <a:t>parallel</a:t>
            </a:r>
            <a:r>
              <a:rPr lang="en-US" dirty="0"/>
              <a:t> methods [7, 8, 9] are based on </a:t>
            </a:r>
            <a:r>
              <a:rPr lang="en-US" dirty="0">
                <a:solidFill>
                  <a:srgbClr val="00B050"/>
                </a:solidFill>
              </a:rPr>
              <a:t>Traversal</a:t>
            </a:r>
            <a:r>
              <a:rPr lang="en-US" dirty="0"/>
              <a:t> algorithm</a:t>
            </a:r>
          </a:p>
          <a:p>
            <a:r>
              <a:rPr lang="en-US" altLang="zh-CN" dirty="0">
                <a:ea typeface="等线"/>
                <a:cs typeface="Calibri"/>
              </a:rPr>
              <a:t>We first propose a 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Simplified-Order</a:t>
            </a:r>
            <a:r>
              <a:rPr lang="en-US" altLang="zh-CN" dirty="0">
                <a:ea typeface="等线"/>
                <a:cs typeface="Calibri"/>
              </a:rPr>
              <a:t> algorithm</a:t>
            </a:r>
          </a:p>
          <a:p>
            <a:r>
              <a:rPr lang="en-US" altLang="zh-CN" dirty="0">
                <a:ea typeface="等线"/>
                <a:cs typeface="Calibri"/>
              </a:rPr>
              <a:t>Then, we propose a 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Parallel-Order</a:t>
            </a:r>
            <a:r>
              <a:rPr lang="en-US" altLang="zh-CN" dirty="0">
                <a:ea typeface="等线"/>
                <a:cs typeface="Calibri"/>
              </a:rPr>
              <a:t> algorithm by using locks for synchronization</a:t>
            </a:r>
            <a:endParaRPr lang="zh-CN" altLang="en-US" dirty="0">
              <a:ea typeface="等线"/>
              <a:cs typeface="Calibri"/>
            </a:endParaRPr>
          </a:p>
          <a:p>
            <a:endParaRPr lang="zh-CN" altLang="en-US" dirty="0">
              <a:ea typeface="等线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4C7BF-DE82-546F-3047-683A4DB0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92152-F58C-2E46-68D3-1D54A4298564}"/>
              </a:ext>
            </a:extLst>
          </p:cNvPr>
          <p:cNvSpPr txBox="1"/>
          <p:nvPr/>
        </p:nvSpPr>
        <p:spPr>
          <a:xfrm>
            <a:off x="1" y="5493934"/>
            <a:ext cx="118932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ea typeface="+mn-lt"/>
                <a:cs typeface="+mn-lt"/>
              </a:rPr>
              <a:t>[7] Na Wang, </a:t>
            </a:r>
            <a:r>
              <a:rPr lang="en-US" altLang="zh-CN" sz="1400" dirty="0" err="1">
                <a:ea typeface="+mn-lt"/>
                <a:cs typeface="+mn-lt"/>
              </a:rPr>
              <a:t>Dongxiao</a:t>
            </a:r>
            <a:r>
              <a:rPr lang="en-US" altLang="zh-CN" sz="1400" dirty="0">
                <a:ea typeface="+mn-lt"/>
                <a:cs typeface="+mn-lt"/>
              </a:rPr>
              <a:t> Yu, Hai </a:t>
            </a:r>
            <a:r>
              <a:rPr lang="en-US" altLang="zh-CN" sz="1400" dirty="0" err="1">
                <a:ea typeface="+mn-lt"/>
                <a:cs typeface="+mn-lt"/>
              </a:rPr>
              <a:t>Jin</a:t>
            </a:r>
            <a:r>
              <a:rPr lang="en-US" altLang="zh-CN" sz="1400" dirty="0">
                <a:ea typeface="+mn-lt"/>
                <a:cs typeface="+mn-lt"/>
              </a:rPr>
              <a:t>, Chen Qian, Xia </a:t>
            </a:r>
            <a:r>
              <a:rPr lang="en-US" altLang="zh-CN" sz="1400" dirty="0" err="1">
                <a:ea typeface="+mn-lt"/>
                <a:cs typeface="+mn-lt"/>
              </a:rPr>
              <a:t>Xie</a:t>
            </a:r>
            <a:r>
              <a:rPr lang="en-US" altLang="zh-CN" sz="1400" dirty="0">
                <a:ea typeface="+mn-lt"/>
                <a:cs typeface="+mn-lt"/>
              </a:rPr>
              <a:t>, and </a:t>
            </a:r>
            <a:r>
              <a:rPr lang="en-US" altLang="zh-CN" sz="1400" dirty="0" err="1">
                <a:ea typeface="+mn-lt"/>
                <a:cs typeface="+mn-lt"/>
              </a:rPr>
              <a:t>Qiang</a:t>
            </a:r>
            <a:r>
              <a:rPr lang="en-US" altLang="zh-CN" sz="1400" dirty="0">
                <a:ea typeface="+mn-lt"/>
                <a:cs typeface="+mn-lt"/>
              </a:rPr>
              <a:t>-Sheng Hua. Parallel algorithm for core maintenance in dynamic graphs. ICDCS 2017  </a:t>
            </a:r>
          </a:p>
          <a:p>
            <a:r>
              <a:rPr lang="en-US" altLang="zh-CN" sz="1400" dirty="0">
                <a:ea typeface="+mn-lt"/>
                <a:cs typeface="+mn-lt"/>
              </a:rPr>
              <a:t>[8] Hai </a:t>
            </a:r>
            <a:r>
              <a:rPr lang="en-US" altLang="zh-CN" sz="1400" dirty="0" err="1">
                <a:ea typeface="+mn-lt"/>
                <a:cs typeface="+mn-lt"/>
              </a:rPr>
              <a:t>Jin</a:t>
            </a:r>
            <a:r>
              <a:rPr lang="en-US" altLang="zh-CN" sz="1400" dirty="0">
                <a:ea typeface="+mn-lt"/>
                <a:cs typeface="+mn-lt"/>
              </a:rPr>
              <a:t>, Na Wang, </a:t>
            </a:r>
            <a:r>
              <a:rPr lang="en-US" altLang="zh-CN" sz="1400" dirty="0" err="1">
                <a:ea typeface="+mn-lt"/>
                <a:cs typeface="+mn-lt"/>
              </a:rPr>
              <a:t>Dongxiao</a:t>
            </a:r>
            <a:r>
              <a:rPr lang="en-US" altLang="zh-CN" sz="1400" dirty="0">
                <a:ea typeface="+mn-lt"/>
                <a:cs typeface="+mn-lt"/>
              </a:rPr>
              <a:t> Yu, </a:t>
            </a:r>
            <a:r>
              <a:rPr lang="en-US" altLang="zh-CN" sz="1400" dirty="0" err="1">
                <a:ea typeface="+mn-lt"/>
                <a:cs typeface="+mn-lt"/>
              </a:rPr>
              <a:t>Qiang</a:t>
            </a:r>
            <a:r>
              <a:rPr lang="en-US" altLang="zh-CN" sz="1400" dirty="0">
                <a:ea typeface="+mn-lt"/>
                <a:cs typeface="+mn-lt"/>
              </a:rPr>
              <a:t> Sheng Hua, </a:t>
            </a:r>
            <a:r>
              <a:rPr lang="en-US" altLang="zh-CN" sz="1400" dirty="0" err="1">
                <a:ea typeface="+mn-lt"/>
                <a:cs typeface="+mn-lt"/>
              </a:rPr>
              <a:t>Xuanhua</a:t>
            </a:r>
            <a:r>
              <a:rPr lang="en-US" altLang="zh-CN" sz="1400" dirty="0">
                <a:ea typeface="+mn-lt"/>
                <a:cs typeface="+mn-lt"/>
              </a:rPr>
              <a:t> Shi, and Xia </a:t>
            </a:r>
            <a:r>
              <a:rPr lang="en-US" altLang="zh-CN" sz="1400" dirty="0" err="1">
                <a:ea typeface="+mn-lt"/>
                <a:cs typeface="+mn-lt"/>
              </a:rPr>
              <a:t>Xie</a:t>
            </a:r>
            <a:r>
              <a:rPr lang="en-US" altLang="zh-CN" sz="1400" dirty="0">
                <a:ea typeface="+mn-lt"/>
                <a:cs typeface="+mn-lt"/>
              </a:rPr>
              <a:t>. Core Maintenance in Dynamic Graphs: A Parallel Approach Based on Matching. TPDS 2018</a:t>
            </a:r>
          </a:p>
          <a:p>
            <a:r>
              <a:rPr lang="en-US" altLang="zh-CN" sz="1400" dirty="0">
                <a:ea typeface="+mn-lt"/>
                <a:cs typeface="+mn-lt"/>
              </a:rPr>
              <a:t>[9] </a:t>
            </a:r>
            <a:r>
              <a:rPr lang="en-US" altLang="zh-CN" sz="1400" dirty="0" err="1">
                <a:ea typeface="+mn-lt"/>
                <a:cs typeface="+mn-lt"/>
              </a:rPr>
              <a:t>Qiang</a:t>
            </a:r>
            <a:r>
              <a:rPr lang="en-US" altLang="zh-CN" sz="1400" dirty="0">
                <a:ea typeface="+mn-lt"/>
                <a:cs typeface="+mn-lt"/>
              </a:rPr>
              <a:t>-Sheng Hua, </a:t>
            </a:r>
            <a:r>
              <a:rPr lang="en-US" altLang="zh-CN" sz="1400" dirty="0" err="1">
                <a:ea typeface="+mn-lt"/>
                <a:cs typeface="+mn-lt"/>
              </a:rPr>
              <a:t>Yuliang</a:t>
            </a:r>
            <a:r>
              <a:rPr lang="en-US" altLang="zh-CN" sz="1400" dirty="0">
                <a:ea typeface="+mn-lt"/>
                <a:cs typeface="+mn-lt"/>
              </a:rPr>
              <a:t> Shi, </a:t>
            </a:r>
            <a:r>
              <a:rPr lang="en-US" altLang="zh-CN" sz="1400" dirty="0" err="1">
                <a:ea typeface="+mn-lt"/>
                <a:cs typeface="+mn-lt"/>
              </a:rPr>
              <a:t>Dongxiao</a:t>
            </a:r>
            <a:r>
              <a:rPr lang="en-US" altLang="zh-CN" sz="1400" dirty="0">
                <a:ea typeface="+mn-lt"/>
                <a:cs typeface="+mn-lt"/>
              </a:rPr>
              <a:t> Yu, Hai </a:t>
            </a:r>
            <a:r>
              <a:rPr lang="en-US" altLang="zh-CN" sz="1400" dirty="0" err="1">
                <a:ea typeface="+mn-lt"/>
                <a:cs typeface="+mn-lt"/>
              </a:rPr>
              <a:t>Jin</a:t>
            </a:r>
            <a:r>
              <a:rPr lang="en-US" altLang="zh-CN" sz="1400" dirty="0">
                <a:ea typeface="+mn-lt"/>
                <a:cs typeface="+mn-lt"/>
              </a:rPr>
              <a:t>, </a:t>
            </a:r>
            <a:r>
              <a:rPr lang="en-US" altLang="zh-CN" sz="1400" dirty="0" err="1">
                <a:ea typeface="+mn-lt"/>
                <a:cs typeface="+mn-lt"/>
              </a:rPr>
              <a:t>Jiguo</a:t>
            </a:r>
            <a:r>
              <a:rPr lang="en-US" altLang="zh-CN" sz="1400" dirty="0">
                <a:ea typeface="+mn-lt"/>
                <a:cs typeface="+mn-lt"/>
              </a:rPr>
              <a:t> Yu, </a:t>
            </a:r>
            <a:r>
              <a:rPr lang="en-US" altLang="zh-CN" sz="1400" dirty="0" err="1">
                <a:ea typeface="+mn-lt"/>
                <a:cs typeface="+mn-lt"/>
              </a:rPr>
              <a:t>Zhipen</a:t>
            </a:r>
            <a:r>
              <a:rPr lang="en-US" altLang="zh-CN" sz="1400" dirty="0">
                <a:ea typeface="+mn-lt"/>
                <a:cs typeface="+mn-lt"/>
              </a:rPr>
              <a:t> Cai, </a:t>
            </a:r>
            <a:r>
              <a:rPr lang="en-US" altLang="zh-CN" sz="1400" dirty="0" err="1">
                <a:ea typeface="+mn-lt"/>
                <a:cs typeface="+mn-lt"/>
              </a:rPr>
              <a:t>Xiuzhen</a:t>
            </a:r>
            <a:r>
              <a:rPr lang="en-US" altLang="zh-CN" sz="1400" dirty="0">
                <a:ea typeface="+mn-lt"/>
                <a:cs typeface="+mn-lt"/>
              </a:rPr>
              <a:t> Cheng, and </a:t>
            </a:r>
            <a:r>
              <a:rPr lang="en-US" altLang="zh-CN" sz="1400" dirty="0" err="1">
                <a:ea typeface="+mn-lt"/>
                <a:cs typeface="+mn-lt"/>
              </a:rPr>
              <a:t>Hanhua</a:t>
            </a:r>
            <a:r>
              <a:rPr lang="en-US" altLang="zh-CN" sz="1400" dirty="0">
                <a:ea typeface="+mn-lt"/>
                <a:cs typeface="+mn-lt"/>
              </a:rPr>
              <a:t> Chen. Faster parallel core maintenance algorithms in dynamic graphs. TPDS 2019.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92BDF8-551B-FA61-C179-CE5DA9322912}"/>
              </a:ext>
            </a:extLst>
          </p:cNvPr>
          <p:cNvGrpSpPr/>
          <p:nvPr/>
        </p:nvGrpSpPr>
        <p:grpSpPr>
          <a:xfrm>
            <a:off x="9092281" y="1382864"/>
            <a:ext cx="2057724" cy="1003131"/>
            <a:chOff x="9330293" y="760579"/>
            <a:chExt cx="2057724" cy="10031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223B9F-0E1E-D75E-2CE9-4C8A30A3AEA3}"/>
                </a:ext>
              </a:extLst>
            </p:cNvPr>
            <p:cNvSpPr/>
            <p:nvPr/>
          </p:nvSpPr>
          <p:spPr>
            <a:xfrm>
              <a:off x="9330293" y="760579"/>
              <a:ext cx="1955073" cy="10031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DF58683-AA90-A108-A6CC-9E693F190745}"/>
                    </a:ext>
                  </a:extLst>
                </p:cNvPr>
                <p:cNvSpPr txBox="1"/>
                <p:nvPr/>
              </p:nvSpPr>
              <p:spPr>
                <a:xfrm>
                  <a:off x="9607649" y="800479"/>
                  <a:ext cx="15982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en-US" altLang="zh-CN" sz="2400" b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DF58683-AA90-A108-A6CC-9E693F190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649" y="800479"/>
                  <a:ext cx="159824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EB704B0-3840-ACCA-7C53-52F2CF291224}"/>
                    </a:ext>
                  </a:extLst>
                </p:cNvPr>
                <p:cNvSpPr txBox="1"/>
                <p:nvPr/>
              </p:nvSpPr>
              <p:spPr>
                <a:xfrm>
                  <a:off x="9411919" y="1195933"/>
                  <a:ext cx="19760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en-US" altLang="zh-CN" sz="2400" b="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EB704B0-3840-ACCA-7C53-52F2CF291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1919" y="1195933"/>
                  <a:ext cx="197609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Oval 94">
            <a:extLst>
              <a:ext uri="{FF2B5EF4-FFF2-40B4-BE49-F238E27FC236}">
                <a16:creationId xmlns:a16="http://schemas.microsoft.com/office/drawing/2014/main" id="{FEAAE1D4-249F-DFCC-B3D2-373FD60E1A2B}"/>
              </a:ext>
            </a:extLst>
          </p:cNvPr>
          <p:cNvSpPr/>
          <p:nvPr/>
        </p:nvSpPr>
        <p:spPr>
          <a:xfrm>
            <a:off x="8555103" y="4184843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Oval 97">
            <a:extLst>
              <a:ext uri="{FF2B5EF4-FFF2-40B4-BE49-F238E27FC236}">
                <a16:creationId xmlns:a16="http://schemas.microsoft.com/office/drawing/2014/main" id="{985AEED1-6320-BA59-5EB7-20BA138808E1}"/>
              </a:ext>
            </a:extLst>
          </p:cNvPr>
          <p:cNvSpPr/>
          <p:nvPr/>
        </p:nvSpPr>
        <p:spPr>
          <a:xfrm>
            <a:off x="8545391" y="468652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Oval 101">
            <a:extLst>
              <a:ext uri="{FF2B5EF4-FFF2-40B4-BE49-F238E27FC236}">
                <a16:creationId xmlns:a16="http://schemas.microsoft.com/office/drawing/2014/main" id="{7E8E5741-46D4-7E71-D134-F8159C0DB77E}"/>
              </a:ext>
            </a:extLst>
          </p:cNvPr>
          <p:cNvSpPr/>
          <p:nvPr/>
        </p:nvSpPr>
        <p:spPr>
          <a:xfrm>
            <a:off x="8545602" y="5152203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Box 102">
            <a:extLst>
              <a:ext uri="{FF2B5EF4-FFF2-40B4-BE49-F238E27FC236}">
                <a16:creationId xmlns:a16="http://schemas.microsoft.com/office/drawing/2014/main" id="{D910AE55-B506-9CCE-1DF5-7546A6E60FA8}"/>
              </a:ext>
            </a:extLst>
          </p:cNvPr>
          <p:cNvSpPr txBox="1"/>
          <p:nvPr/>
        </p:nvSpPr>
        <p:spPr>
          <a:xfrm>
            <a:off x="9022710" y="4130795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number 1</a:t>
            </a:r>
          </a:p>
        </p:txBody>
      </p:sp>
      <p:sp>
        <p:nvSpPr>
          <p:cNvPr id="67" name="TextBox 103">
            <a:extLst>
              <a:ext uri="{FF2B5EF4-FFF2-40B4-BE49-F238E27FC236}">
                <a16:creationId xmlns:a16="http://schemas.microsoft.com/office/drawing/2014/main" id="{B6917DB5-CD79-AFE8-DC37-ADF93F688B38}"/>
              </a:ext>
            </a:extLst>
          </p:cNvPr>
          <p:cNvSpPr txBox="1"/>
          <p:nvPr/>
        </p:nvSpPr>
        <p:spPr>
          <a:xfrm>
            <a:off x="9022711" y="4649166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number 2</a:t>
            </a:r>
          </a:p>
        </p:txBody>
      </p:sp>
      <p:sp>
        <p:nvSpPr>
          <p:cNvPr id="68" name="TextBox 104">
            <a:extLst>
              <a:ext uri="{FF2B5EF4-FFF2-40B4-BE49-F238E27FC236}">
                <a16:creationId xmlns:a16="http://schemas.microsoft.com/office/drawing/2014/main" id="{24AC2C1B-AF0E-107D-08A5-C0507CDE99E8}"/>
              </a:ext>
            </a:extLst>
          </p:cNvPr>
          <p:cNvSpPr txBox="1"/>
          <p:nvPr/>
        </p:nvSpPr>
        <p:spPr>
          <a:xfrm>
            <a:off x="9022711" y="5166487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39CB44-C048-26F9-A1EB-472A7CC01353}"/>
              </a:ext>
            </a:extLst>
          </p:cNvPr>
          <p:cNvGrpSpPr/>
          <p:nvPr/>
        </p:nvGrpSpPr>
        <p:grpSpPr>
          <a:xfrm>
            <a:off x="5098400" y="1935583"/>
            <a:ext cx="3816178" cy="2802841"/>
            <a:chOff x="5098400" y="1935583"/>
            <a:chExt cx="3816178" cy="28028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F57A35-884A-E3EA-45C6-FD5E60BACA42}"/>
                </a:ext>
              </a:extLst>
            </p:cNvPr>
            <p:cNvSpPr txBox="1"/>
            <p:nvPr/>
          </p:nvSpPr>
          <p:spPr>
            <a:xfrm>
              <a:off x="8249945" y="2781799"/>
              <a:ext cx="664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Lock</a:t>
              </a: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7795D1-6859-C2A6-E6EC-E4151B78228B}"/>
                </a:ext>
              </a:extLst>
            </p:cNvPr>
            <p:cNvGrpSpPr/>
            <p:nvPr/>
          </p:nvGrpSpPr>
          <p:grpSpPr>
            <a:xfrm>
              <a:off x="5098400" y="1935583"/>
              <a:ext cx="3592706" cy="2802841"/>
              <a:chOff x="5098400" y="1935583"/>
              <a:chExt cx="3592706" cy="2802841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0628F83-A5A0-B78E-38EA-A62E13E94A21}"/>
                  </a:ext>
                </a:extLst>
              </p:cNvPr>
              <p:cNvSpPr/>
              <p:nvPr/>
            </p:nvSpPr>
            <p:spPr>
              <a:xfrm>
                <a:off x="6330964" y="2762770"/>
                <a:ext cx="330200" cy="3227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9" name="Oval 23">
                <a:extLst>
                  <a:ext uri="{FF2B5EF4-FFF2-40B4-BE49-F238E27FC236}">
                    <a16:creationId xmlns:a16="http://schemas.microsoft.com/office/drawing/2014/main" id="{C115F2FC-5553-79B1-4BA7-56AD28B8684A}"/>
                  </a:ext>
                </a:extLst>
              </p:cNvPr>
              <p:cNvSpPr/>
              <p:nvPr/>
            </p:nvSpPr>
            <p:spPr>
              <a:xfrm>
                <a:off x="6330964" y="3407233"/>
                <a:ext cx="330200" cy="3227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0" name="Oval 24">
                <a:extLst>
                  <a:ext uri="{FF2B5EF4-FFF2-40B4-BE49-F238E27FC236}">
                    <a16:creationId xmlns:a16="http://schemas.microsoft.com/office/drawing/2014/main" id="{26F67BB3-90D5-D83A-9A66-45919D54F55B}"/>
                  </a:ext>
                </a:extLst>
              </p:cNvPr>
              <p:cNvSpPr/>
              <p:nvPr/>
            </p:nvSpPr>
            <p:spPr>
              <a:xfrm>
                <a:off x="6967458" y="3407233"/>
                <a:ext cx="330200" cy="3227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1" name="Oval 25">
                <a:extLst>
                  <a:ext uri="{FF2B5EF4-FFF2-40B4-BE49-F238E27FC236}">
                    <a16:creationId xmlns:a16="http://schemas.microsoft.com/office/drawing/2014/main" id="{D1011952-156F-ED18-D2E9-2967BA8A465D}"/>
                  </a:ext>
                </a:extLst>
              </p:cNvPr>
              <p:cNvSpPr/>
              <p:nvPr/>
            </p:nvSpPr>
            <p:spPr>
              <a:xfrm>
                <a:off x="6967458" y="2762770"/>
                <a:ext cx="330200" cy="3227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2</a:t>
                </a:r>
              </a:p>
            </p:txBody>
          </p:sp>
          <p:cxnSp>
            <p:nvCxnSpPr>
              <p:cNvPr id="12" name="Straight Connector 27">
                <a:extLst>
                  <a:ext uri="{FF2B5EF4-FFF2-40B4-BE49-F238E27FC236}">
                    <a16:creationId xmlns:a16="http://schemas.microsoft.com/office/drawing/2014/main" id="{FC772F5C-C151-85E9-B275-943F4F59C92C}"/>
                  </a:ext>
                </a:extLst>
              </p:cNvPr>
              <p:cNvCxnSpPr/>
              <p:nvPr/>
            </p:nvCxnSpPr>
            <p:spPr>
              <a:xfrm>
                <a:off x="6496064" y="3085500"/>
                <a:ext cx="0" cy="32173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8">
                <a:extLst>
                  <a:ext uri="{FF2B5EF4-FFF2-40B4-BE49-F238E27FC236}">
                    <a16:creationId xmlns:a16="http://schemas.microsoft.com/office/drawing/2014/main" id="{374D2C3E-4C71-6831-6914-53C60C24024D}"/>
                  </a:ext>
                </a:extLst>
              </p:cNvPr>
              <p:cNvCxnSpPr/>
              <p:nvPr/>
            </p:nvCxnSpPr>
            <p:spPr>
              <a:xfrm>
                <a:off x="7132558" y="3085500"/>
                <a:ext cx="0" cy="32173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>
                <a:extLst>
                  <a:ext uri="{FF2B5EF4-FFF2-40B4-BE49-F238E27FC236}">
                    <a16:creationId xmlns:a16="http://schemas.microsoft.com/office/drawing/2014/main" id="{0255F8EC-EE04-F40C-9860-18C71946C6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2807" y="3038237"/>
                <a:ext cx="403008" cy="416259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35">
                <a:extLst>
                  <a:ext uri="{FF2B5EF4-FFF2-40B4-BE49-F238E27FC236}">
                    <a16:creationId xmlns:a16="http://schemas.microsoft.com/office/drawing/2014/main" id="{269239A2-FE87-1C91-7A6F-6EAB87474B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164" y="2924135"/>
                <a:ext cx="30629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38">
                <a:extLst>
                  <a:ext uri="{FF2B5EF4-FFF2-40B4-BE49-F238E27FC236}">
                    <a16:creationId xmlns:a16="http://schemas.microsoft.com/office/drawing/2014/main" id="{D8C83FB4-9965-D08B-22C7-8DC2D5DF0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164" y="3568598"/>
                <a:ext cx="30629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41">
                <a:extLst>
                  <a:ext uri="{FF2B5EF4-FFF2-40B4-BE49-F238E27FC236}">
                    <a16:creationId xmlns:a16="http://schemas.microsoft.com/office/drawing/2014/main" id="{DB43DB6D-959F-E56C-250D-035D75279802}"/>
                  </a:ext>
                </a:extLst>
              </p:cNvPr>
              <p:cNvSpPr/>
              <p:nvPr/>
            </p:nvSpPr>
            <p:spPr>
              <a:xfrm>
                <a:off x="6515690" y="2221624"/>
                <a:ext cx="330200" cy="32273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18" name="Oval 42">
                <a:extLst>
                  <a:ext uri="{FF2B5EF4-FFF2-40B4-BE49-F238E27FC236}">
                    <a16:creationId xmlns:a16="http://schemas.microsoft.com/office/drawing/2014/main" id="{D4295C75-B8A8-D02F-69DE-6A41574D5F3B}"/>
                  </a:ext>
                </a:extLst>
              </p:cNvPr>
              <p:cNvSpPr/>
              <p:nvPr/>
            </p:nvSpPr>
            <p:spPr>
              <a:xfrm>
                <a:off x="7510819" y="2221624"/>
                <a:ext cx="330200" cy="32273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u</a:t>
                </a:r>
              </a:p>
            </p:txBody>
          </p:sp>
          <p:sp>
            <p:nvSpPr>
              <p:cNvPr id="19" name="Oval 43">
                <a:extLst>
                  <a:ext uri="{FF2B5EF4-FFF2-40B4-BE49-F238E27FC236}">
                    <a16:creationId xmlns:a16="http://schemas.microsoft.com/office/drawing/2014/main" id="{31DB6BF2-EE91-F5D8-981A-3E0CD3E6AB69}"/>
                  </a:ext>
                </a:extLst>
              </p:cNvPr>
              <p:cNvSpPr/>
              <p:nvPr/>
            </p:nvSpPr>
            <p:spPr>
              <a:xfrm>
                <a:off x="7510819" y="3130270"/>
                <a:ext cx="330200" cy="32273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410798AF-5702-2FF5-0325-662A8570B057}"/>
                  </a:ext>
                </a:extLst>
              </p:cNvPr>
              <p:cNvSpPr/>
              <p:nvPr/>
            </p:nvSpPr>
            <p:spPr>
              <a:xfrm>
                <a:off x="8349019" y="3130270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1" name="Oval 45">
                <a:extLst>
                  <a:ext uri="{FF2B5EF4-FFF2-40B4-BE49-F238E27FC236}">
                    <a16:creationId xmlns:a16="http://schemas.microsoft.com/office/drawing/2014/main" id="{96834F15-7CE0-5865-E69B-C145E6DDA6CD}"/>
                  </a:ext>
                </a:extLst>
              </p:cNvPr>
              <p:cNvSpPr/>
              <p:nvPr/>
            </p:nvSpPr>
            <p:spPr>
              <a:xfrm>
                <a:off x="7781752" y="4104127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22" name="Oval 46">
                <a:extLst>
                  <a:ext uri="{FF2B5EF4-FFF2-40B4-BE49-F238E27FC236}">
                    <a16:creationId xmlns:a16="http://schemas.microsoft.com/office/drawing/2014/main" id="{B3C9A29B-9932-B55D-65FF-F6E0E4EE54CC}"/>
                  </a:ext>
                </a:extLst>
              </p:cNvPr>
              <p:cNvSpPr/>
              <p:nvPr/>
            </p:nvSpPr>
            <p:spPr>
              <a:xfrm>
                <a:off x="5279603" y="3407233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23" name="Oval 47">
                <a:extLst>
                  <a:ext uri="{FF2B5EF4-FFF2-40B4-BE49-F238E27FC236}">
                    <a16:creationId xmlns:a16="http://schemas.microsoft.com/office/drawing/2014/main" id="{CCD56F70-9C1A-68DF-5B2C-C28E196E5E8B}"/>
                  </a:ext>
                </a:extLst>
              </p:cNvPr>
              <p:cNvSpPr/>
              <p:nvPr/>
            </p:nvSpPr>
            <p:spPr>
              <a:xfrm>
                <a:off x="6330964" y="4354501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d</a:t>
                </a:r>
              </a:p>
            </p:txBody>
          </p:sp>
          <p:cxnSp>
            <p:nvCxnSpPr>
              <p:cNvPr id="24" name="Straight Connector 48">
                <a:extLst>
                  <a:ext uri="{FF2B5EF4-FFF2-40B4-BE49-F238E27FC236}">
                    <a16:creationId xmlns:a16="http://schemas.microsoft.com/office/drawing/2014/main" id="{830D8510-448B-D4DD-1F85-3F93833C3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7533" y="2497091"/>
                <a:ext cx="218282" cy="31294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53792183-1CA4-E613-6338-4AFB8DF84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5890" y="2382989"/>
                <a:ext cx="664929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2C5425CE-86AF-8068-AC13-94D772D918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9301" y="2497091"/>
                <a:ext cx="309875" cy="31294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1">
                <a:extLst>
                  <a:ext uri="{FF2B5EF4-FFF2-40B4-BE49-F238E27FC236}">
                    <a16:creationId xmlns:a16="http://schemas.microsoft.com/office/drawing/2014/main" id="{526AAD98-7472-10DE-3421-AB9392263F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9301" y="3038237"/>
                <a:ext cx="309875" cy="13929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67">
                <a:extLst>
                  <a:ext uri="{FF2B5EF4-FFF2-40B4-BE49-F238E27FC236}">
                    <a16:creationId xmlns:a16="http://schemas.microsoft.com/office/drawing/2014/main" id="{A5168E73-1C25-31AD-9942-69710FDCB9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1019" y="3291635"/>
                <a:ext cx="508000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0">
                <a:extLst>
                  <a:ext uri="{FF2B5EF4-FFF2-40B4-BE49-F238E27FC236}">
                    <a16:creationId xmlns:a16="http://schemas.microsoft.com/office/drawing/2014/main" id="{ECE9D85E-C447-C8BF-F6D9-042B49710A47}"/>
                  </a:ext>
                </a:extLst>
              </p:cNvPr>
              <p:cNvCxnSpPr>
                <a:cxnSpLocks/>
                <a:stCxn id="21" idx="7"/>
                <a:endCxn id="45" idx="4"/>
              </p:cNvCxnSpPr>
              <p:nvPr/>
            </p:nvCxnSpPr>
            <p:spPr>
              <a:xfrm flipV="1">
                <a:off x="8063595" y="3450180"/>
                <a:ext cx="452908" cy="70121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73">
                <a:extLst>
                  <a:ext uri="{FF2B5EF4-FFF2-40B4-BE49-F238E27FC236}">
                    <a16:creationId xmlns:a16="http://schemas.microsoft.com/office/drawing/2014/main" id="{717832E6-8659-CB61-4B31-4EF38F79BFDA}"/>
                  </a:ext>
                </a:extLst>
              </p:cNvPr>
              <p:cNvCxnSpPr>
                <a:cxnSpLocks/>
                <a:stCxn id="33" idx="6"/>
                <a:endCxn id="21" idx="3"/>
              </p:cNvCxnSpPr>
              <p:nvPr/>
            </p:nvCxnSpPr>
            <p:spPr>
              <a:xfrm flipV="1">
                <a:off x="7487091" y="4379594"/>
                <a:ext cx="343018" cy="13627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76">
                <a:extLst>
                  <a:ext uri="{FF2B5EF4-FFF2-40B4-BE49-F238E27FC236}">
                    <a16:creationId xmlns:a16="http://schemas.microsoft.com/office/drawing/2014/main" id="{D92F8BC6-C941-656E-C5CE-B054CAF33D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09803" y="3568598"/>
                <a:ext cx="721161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79">
                <a:extLst>
                  <a:ext uri="{FF2B5EF4-FFF2-40B4-BE49-F238E27FC236}">
                    <a16:creationId xmlns:a16="http://schemas.microsoft.com/office/drawing/2014/main" id="{A9A5C8C3-4CB0-AB16-DDCC-110E5988C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1164" y="4515866"/>
                <a:ext cx="495727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81">
                <a:extLst>
                  <a:ext uri="{FF2B5EF4-FFF2-40B4-BE49-F238E27FC236}">
                    <a16:creationId xmlns:a16="http://schemas.microsoft.com/office/drawing/2014/main" id="{B11D4C3B-C79B-4A62-EF16-64EB226CC285}"/>
                  </a:ext>
                </a:extLst>
              </p:cNvPr>
              <p:cNvSpPr/>
              <p:nvPr/>
            </p:nvSpPr>
            <p:spPr>
              <a:xfrm>
                <a:off x="7156891" y="4354501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c</a:t>
                </a:r>
              </a:p>
            </p:txBody>
          </p:sp>
          <p:cxnSp>
            <p:nvCxnSpPr>
              <p:cNvPr id="44" name="Straight Connector 67">
                <a:extLst>
                  <a:ext uri="{FF2B5EF4-FFF2-40B4-BE49-F238E27FC236}">
                    <a16:creationId xmlns:a16="http://schemas.microsoft.com/office/drawing/2014/main" id="{AE678EF5-219E-6228-CD31-F762BB7B4D4C}"/>
                  </a:ext>
                </a:extLst>
              </p:cNvPr>
              <p:cNvCxnSpPr>
                <a:cxnSpLocks/>
                <a:stCxn id="20" idx="1"/>
                <a:endCxn id="18" idx="6"/>
              </p:cNvCxnSpPr>
              <p:nvPr/>
            </p:nvCxnSpPr>
            <p:spPr>
              <a:xfrm flipH="1" flipV="1">
                <a:off x="7841019" y="2382989"/>
                <a:ext cx="556357" cy="794544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3">
                <a:extLst>
                  <a:ext uri="{FF2B5EF4-FFF2-40B4-BE49-F238E27FC236}">
                    <a16:creationId xmlns:a16="http://schemas.microsoft.com/office/drawing/2014/main" id="{BC03BFF9-10BF-DB89-1BDA-3AB0C8C86877}"/>
                  </a:ext>
                </a:extLst>
              </p:cNvPr>
              <p:cNvSpPr/>
              <p:nvPr/>
            </p:nvSpPr>
            <p:spPr>
              <a:xfrm>
                <a:off x="8351403" y="3127450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  <p:cxnSp>
            <p:nvCxnSpPr>
              <p:cNvPr id="46" name="Straight Connector 53">
                <a:extLst>
                  <a:ext uri="{FF2B5EF4-FFF2-40B4-BE49-F238E27FC236}">
                    <a16:creationId xmlns:a16="http://schemas.microsoft.com/office/drawing/2014/main" id="{B3AB5EA9-C621-F401-679C-E76C2E4C9CE4}"/>
                  </a:ext>
                </a:extLst>
              </p:cNvPr>
              <p:cNvCxnSpPr>
                <a:cxnSpLocks/>
                <a:stCxn id="19" idx="0"/>
                <a:endCxn id="18" idx="4"/>
              </p:cNvCxnSpPr>
              <p:nvPr/>
            </p:nvCxnSpPr>
            <p:spPr>
              <a:xfrm flipV="1">
                <a:off x="7675919" y="2544354"/>
                <a:ext cx="0" cy="585916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7">
                <a:extLst>
                  <a:ext uri="{FF2B5EF4-FFF2-40B4-BE49-F238E27FC236}">
                    <a16:creationId xmlns:a16="http://schemas.microsoft.com/office/drawing/2014/main" id="{D6FBD7EE-6EE6-DF87-D986-CA4D28871DC6}"/>
                  </a:ext>
                </a:extLst>
              </p:cNvPr>
              <p:cNvCxnSpPr>
                <a:cxnSpLocks/>
                <a:stCxn id="22" idx="7"/>
                <a:endCxn id="17" idx="2"/>
              </p:cNvCxnSpPr>
              <p:nvPr/>
            </p:nvCxnSpPr>
            <p:spPr>
              <a:xfrm flipV="1">
                <a:off x="5561446" y="2382989"/>
                <a:ext cx="954244" cy="1071507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6">
                <a:extLst>
                  <a:ext uri="{FF2B5EF4-FFF2-40B4-BE49-F238E27FC236}">
                    <a16:creationId xmlns:a16="http://schemas.microsoft.com/office/drawing/2014/main" id="{D9EEDDFF-7F37-69FB-7CB7-840CE8536068}"/>
                  </a:ext>
                </a:extLst>
              </p:cNvPr>
              <p:cNvSpPr/>
              <p:nvPr/>
            </p:nvSpPr>
            <p:spPr>
              <a:xfrm>
                <a:off x="5280795" y="3407233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51" name="Oval 43">
                <a:extLst>
                  <a:ext uri="{FF2B5EF4-FFF2-40B4-BE49-F238E27FC236}">
                    <a16:creationId xmlns:a16="http://schemas.microsoft.com/office/drawing/2014/main" id="{4EE05520-2FBB-67E1-EC72-E00A762A1695}"/>
                  </a:ext>
                </a:extLst>
              </p:cNvPr>
              <p:cNvSpPr/>
              <p:nvPr/>
            </p:nvSpPr>
            <p:spPr>
              <a:xfrm>
                <a:off x="8360906" y="3113145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B0B50ED-4D58-C1F6-0D6E-C363703AD64B}"/>
                  </a:ext>
                </a:extLst>
              </p:cNvPr>
              <p:cNvSpPr txBox="1"/>
              <p:nvPr/>
            </p:nvSpPr>
            <p:spPr>
              <a:xfrm>
                <a:off x="5098400" y="3014798"/>
                <a:ext cx="664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Lock</a:t>
                </a:r>
                <a:endParaRPr lang="zh-CN" alt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Oval 41">
                <a:extLst>
                  <a:ext uri="{FF2B5EF4-FFF2-40B4-BE49-F238E27FC236}">
                    <a16:creationId xmlns:a16="http://schemas.microsoft.com/office/drawing/2014/main" id="{36D2A615-CD1F-B175-61DF-047606F39B74}"/>
                  </a:ext>
                </a:extLst>
              </p:cNvPr>
              <p:cNvSpPr/>
              <p:nvPr/>
            </p:nvSpPr>
            <p:spPr>
              <a:xfrm>
                <a:off x="6515526" y="2217834"/>
                <a:ext cx="330200" cy="322730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70" name="Oval 43">
                <a:extLst>
                  <a:ext uri="{FF2B5EF4-FFF2-40B4-BE49-F238E27FC236}">
                    <a16:creationId xmlns:a16="http://schemas.microsoft.com/office/drawing/2014/main" id="{E75DAFB3-87B5-8D9B-54DB-77ED511C0CF6}"/>
                  </a:ext>
                </a:extLst>
              </p:cNvPr>
              <p:cNvSpPr/>
              <p:nvPr/>
            </p:nvSpPr>
            <p:spPr>
              <a:xfrm>
                <a:off x="7510655" y="3126480"/>
                <a:ext cx="330200" cy="322730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71" name="Oval 45">
                <a:extLst>
                  <a:ext uri="{FF2B5EF4-FFF2-40B4-BE49-F238E27FC236}">
                    <a16:creationId xmlns:a16="http://schemas.microsoft.com/office/drawing/2014/main" id="{AD975EE4-C600-5C3F-38BD-A5D65C6F9839}"/>
                  </a:ext>
                </a:extLst>
              </p:cNvPr>
              <p:cNvSpPr/>
              <p:nvPr/>
            </p:nvSpPr>
            <p:spPr>
              <a:xfrm>
                <a:off x="7781588" y="4100337"/>
                <a:ext cx="330200" cy="32273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3" name="Oval 23">
                <a:extLst>
                  <a:ext uri="{FF2B5EF4-FFF2-40B4-BE49-F238E27FC236}">
                    <a16:creationId xmlns:a16="http://schemas.microsoft.com/office/drawing/2014/main" id="{9C92BEBE-8764-B7AB-C75E-7E9D8013BB46}"/>
                  </a:ext>
                </a:extLst>
              </p:cNvPr>
              <p:cNvSpPr/>
              <p:nvPr/>
            </p:nvSpPr>
            <p:spPr>
              <a:xfrm>
                <a:off x="6327220" y="3413551"/>
                <a:ext cx="330200" cy="32273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3333602-3B0E-D30F-E0FC-695DF0094282}"/>
                  </a:ext>
                </a:extLst>
              </p:cNvPr>
              <p:cNvSpPr txBox="1"/>
              <p:nvPr/>
            </p:nvSpPr>
            <p:spPr>
              <a:xfrm>
                <a:off x="6270260" y="1937081"/>
                <a:ext cx="8866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</a:rPr>
                  <a:t>LockFree</a:t>
                </a:r>
                <a:endParaRPr lang="zh-CN" altLang="en-US" sz="14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6FF8F2D-942B-2BEE-4502-406566FF40BF}"/>
                  </a:ext>
                </a:extLst>
              </p:cNvPr>
              <p:cNvSpPr txBox="1"/>
              <p:nvPr/>
            </p:nvSpPr>
            <p:spPr>
              <a:xfrm>
                <a:off x="7355135" y="3379794"/>
                <a:ext cx="8866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</a:rPr>
                  <a:t>LockFree</a:t>
                </a:r>
                <a:endParaRPr lang="zh-CN" altLang="en-US" sz="14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6C5E7B-4696-9CF1-7364-DB75E15B8D58}"/>
                  </a:ext>
                </a:extLst>
              </p:cNvPr>
              <p:cNvSpPr txBox="1"/>
              <p:nvPr/>
            </p:nvSpPr>
            <p:spPr>
              <a:xfrm>
                <a:off x="7668472" y="4430647"/>
                <a:ext cx="8866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</a:rPr>
                  <a:t>LockFree</a:t>
                </a:r>
                <a:endParaRPr lang="zh-CN" altLang="en-US" sz="14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B91445-2295-9549-E4DB-2ECBF415AC8E}"/>
                  </a:ext>
                </a:extLst>
              </p:cNvPr>
              <p:cNvSpPr txBox="1"/>
              <p:nvPr/>
            </p:nvSpPr>
            <p:spPr>
              <a:xfrm>
                <a:off x="6096000" y="3706729"/>
                <a:ext cx="8866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</a:rPr>
                  <a:t>LockFree</a:t>
                </a:r>
                <a:endParaRPr lang="zh-CN" altLang="en-US" sz="14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CFC2166-3F3F-232E-0A42-64B06A911A21}"/>
                  </a:ext>
                </a:extLst>
              </p:cNvPr>
              <p:cNvSpPr txBox="1"/>
              <p:nvPr/>
            </p:nvSpPr>
            <p:spPr>
              <a:xfrm>
                <a:off x="7249301" y="1935583"/>
                <a:ext cx="8866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</a:rPr>
                  <a:t>LockFree</a:t>
                </a:r>
                <a:endParaRPr lang="zh-CN" altLang="en-US" sz="14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0" name="Oval 41">
                <a:extLst>
                  <a:ext uri="{FF2B5EF4-FFF2-40B4-BE49-F238E27FC236}">
                    <a16:creationId xmlns:a16="http://schemas.microsoft.com/office/drawing/2014/main" id="{00862E19-DBE5-5B42-EFDF-389EC62B5989}"/>
                  </a:ext>
                </a:extLst>
              </p:cNvPr>
              <p:cNvSpPr/>
              <p:nvPr/>
            </p:nvSpPr>
            <p:spPr>
              <a:xfrm>
                <a:off x="7514970" y="2220388"/>
                <a:ext cx="330200" cy="322730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u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3AD454-847C-0224-A4A3-4B83A2A52B33}"/>
                  </a:ext>
                </a:extLst>
              </p:cNvPr>
              <p:cNvSpPr txBox="1"/>
              <p:nvPr/>
            </p:nvSpPr>
            <p:spPr>
              <a:xfrm>
                <a:off x="8950226" y="2606361"/>
                <a:ext cx="26222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Only vertices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zh-CN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locked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 associated edges are </a:t>
                </a:r>
                <a:r>
                  <a:rPr lang="en-US" dirty="0">
                    <a:solidFill>
                      <a:srgbClr val="FF0000"/>
                    </a:solidFill>
                  </a:rPr>
                  <a:t>lock-free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3AD454-847C-0224-A4A3-4B83A2A5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26" y="2606361"/>
                <a:ext cx="2622265" cy="1200329"/>
              </a:xfrm>
              <a:prstGeom prst="rect">
                <a:avLst/>
              </a:prstGeom>
              <a:blipFill>
                <a:blip r:embed="rId5"/>
                <a:stretch>
                  <a:fillRect l="-1442" t="-210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5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B34E47-3649-FD5C-8447-E074211CFA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9072" y="171153"/>
                <a:ext cx="10515600" cy="1325563"/>
              </a:xfrm>
            </p:spPr>
            <p:txBody>
              <a:bodyPr/>
              <a:lstStyle/>
              <a:p>
                <a:r>
                  <a:rPr lang="zh-CN" altLang="en-US" dirty="0">
                    <a:ea typeface="等线 Light"/>
                    <a:cs typeface="Calibri Light"/>
                  </a:rPr>
                  <a:t>S</a:t>
                </a:r>
                <a:r>
                  <a:rPr lang="en-CA" altLang="zh-CN" dirty="0">
                    <a:ea typeface="等线 Light"/>
                    <a:cs typeface="Calibri Light"/>
                  </a:rPr>
                  <a:t>t</a:t>
                </a:r>
                <a:r>
                  <a:rPr lang="zh-CN" altLang="en-US" dirty="0">
                    <a:ea typeface="等线 Light"/>
                    <a:cs typeface="Calibri Light"/>
                  </a:rPr>
                  <a:t>udies of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latin typeface="Cambria Math" panose="02040503050406030204" pitchFamily="18" charset="0"/>
                        <a:ea typeface="等线 Light"/>
                        <a:cs typeface="Calibri Light"/>
                      </a:rPr>
                      <m:t>𝑘</m:t>
                    </m:r>
                  </m:oMath>
                </a14:m>
                <a:r>
                  <a:rPr lang="en-CA" altLang="zh-CN" dirty="0">
                    <a:ea typeface="等线 Light"/>
                    <a:cs typeface="Calibri Light"/>
                  </a:rPr>
                  <a:t>-</a:t>
                </a:r>
                <a:r>
                  <a:rPr lang="zh-CN" altLang="en-US" dirty="0">
                    <a:ea typeface="等线 Light"/>
                    <a:cs typeface="Calibri Light"/>
                  </a:rPr>
                  <a:t>Core Mai</a:t>
                </a:r>
                <a:r>
                  <a:rPr lang="en-CA" altLang="zh-CN" dirty="0">
                    <a:ea typeface="等线 Light"/>
                    <a:cs typeface="Calibri Light"/>
                  </a:rPr>
                  <a:t>n</a:t>
                </a:r>
                <a:r>
                  <a:rPr lang="zh-CN" altLang="en-US" dirty="0">
                    <a:ea typeface="等线 Light"/>
                    <a:cs typeface="Calibri Light"/>
                  </a:rPr>
                  <a:t>tenance 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B34E47-3649-FD5C-8447-E074211CF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9072" y="171153"/>
                <a:ext cx="10515600" cy="1325563"/>
              </a:xfrm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DB6BCE8-0302-A460-1D8E-9BA93585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5F52AB-B97D-6C97-AF7B-52366C0ACBB7}"/>
                  </a:ext>
                </a:extLst>
              </p:cNvPr>
              <p:cNvSpPr txBox="1"/>
              <p:nvPr/>
            </p:nvSpPr>
            <p:spPr>
              <a:xfrm>
                <a:off x="1101816" y="5673660"/>
                <a:ext cx="69567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Our methodology can also be applied to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2000" b="1" dirty="0"/>
                  <a:t>-truss maintenance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2000" b="1" dirty="0"/>
                  <a:t>-clique maintenance</a:t>
                </a:r>
                <a:r>
                  <a:rPr lang="en-US" altLang="zh-CN" sz="2000" dirty="0"/>
                  <a:t>, </a:t>
                </a:r>
                <a:r>
                  <a:rPr lang="en-US" altLang="zh-CN" sz="2000" b="1" dirty="0"/>
                  <a:t>SCC maintenance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5F52AB-B97D-6C97-AF7B-52366C0A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16" y="5673660"/>
                <a:ext cx="6956721" cy="707886"/>
              </a:xfrm>
              <a:prstGeom prst="rect">
                <a:avLst/>
              </a:prstGeom>
              <a:blipFill>
                <a:blip r:embed="rId4"/>
                <a:stretch>
                  <a:fillRect l="-789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ECF3C22-24EF-85AD-B3A6-CDB9DCF66648}"/>
              </a:ext>
            </a:extLst>
          </p:cNvPr>
          <p:cNvGrpSpPr/>
          <p:nvPr/>
        </p:nvGrpSpPr>
        <p:grpSpPr>
          <a:xfrm>
            <a:off x="819072" y="1425518"/>
            <a:ext cx="10080401" cy="4104890"/>
            <a:chOff x="819072" y="1425518"/>
            <a:chExt cx="10080401" cy="410489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D00066B-011C-95FD-8CD3-DF1206941A28}"/>
                </a:ext>
              </a:extLst>
            </p:cNvPr>
            <p:cNvSpPr txBox="1"/>
            <p:nvPr/>
          </p:nvSpPr>
          <p:spPr>
            <a:xfrm>
              <a:off x="8609240" y="5032499"/>
              <a:ext cx="212072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zh-CN" alt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等线"/>
                  <a:cs typeface="Calibri"/>
                </a:rPr>
                <a:t>We are here</a:t>
              </a:r>
              <a:endParaRPr lang="zh-CN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5954042-F14F-FDFC-ADA8-E40C664A2C24}"/>
                </a:ext>
              </a:extLst>
            </p:cNvPr>
            <p:cNvGrpSpPr/>
            <p:nvPr/>
          </p:nvGrpSpPr>
          <p:grpSpPr>
            <a:xfrm>
              <a:off x="819072" y="1425518"/>
              <a:ext cx="10080401" cy="3619254"/>
              <a:chOff x="819072" y="1425518"/>
              <a:chExt cx="10080401" cy="3619254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8D470D0E-9EC7-BFB1-C6BB-3D9C9E0E7C82}"/>
                  </a:ext>
                </a:extLst>
              </p:cNvPr>
              <p:cNvSpPr/>
              <p:nvPr/>
            </p:nvSpPr>
            <p:spPr>
              <a:xfrm>
                <a:off x="8802207" y="1727456"/>
                <a:ext cx="1584618" cy="3285641"/>
              </a:xfrm>
              <a:prstGeom prst="roundRect">
                <a:avLst/>
              </a:prstGeom>
              <a:noFill/>
              <a:ln w="50800" cmpd="sng">
                <a:solidFill>
                  <a:schemeClr val="accent1"/>
                </a:solidFill>
                <a:prstDash val="sysDot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箭头: 右 49">
                <a:extLst>
                  <a:ext uri="{FF2B5EF4-FFF2-40B4-BE49-F238E27FC236}">
                    <a16:creationId xmlns:a16="http://schemas.microsoft.com/office/drawing/2014/main" id="{D537DA23-F72B-1D6A-F5D2-320FD33135CA}"/>
                  </a:ext>
                </a:extLst>
              </p:cNvPr>
              <p:cNvSpPr/>
              <p:nvPr/>
            </p:nvSpPr>
            <p:spPr>
              <a:xfrm rot="19080000">
                <a:off x="5064387" y="3021869"/>
                <a:ext cx="543273" cy="192205"/>
              </a:xfrm>
              <a:prstGeom prst="rightArrow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箭头: 右 47">
                <a:extLst>
                  <a:ext uri="{FF2B5EF4-FFF2-40B4-BE49-F238E27FC236}">
                    <a16:creationId xmlns:a16="http://schemas.microsoft.com/office/drawing/2014/main" id="{F8EA1B97-28A6-9C28-4027-36203314332B}"/>
                  </a:ext>
                </a:extLst>
              </p:cNvPr>
              <p:cNvSpPr/>
              <p:nvPr/>
            </p:nvSpPr>
            <p:spPr>
              <a:xfrm>
                <a:off x="6155867" y="3848000"/>
                <a:ext cx="2688103" cy="194021"/>
              </a:xfrm>
              <a:prstGeom prst="rightArrow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箭头: 右 51">
                <a:extLst>
                  <a:ext uri="{FF2B5EF4-FFF2-40B4-BE49-F238E27FC236}">
                    <a16:creationId xmlns:a16="http://schemas.microsoft.com/office/drawing/2014/main" id="{26CEFED8-1FFF-1462-93A2-24574477014D}"/>
                  </a:ext>
                </a:extLst>
              </p:cNvPr>
              <p:cNvSpPr/>
              <p:nvPr/>
            </p:nvSpPr>
            <p:spPr>
              <a:xfrm rot="20760000">
                <a:off x="5189036" y="3087085"/>
                <a:ext cx="2612399" cy="183210"/>
              </a:xfrm>
              <a:prstGeom prst="rightArrow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箭头: 右 50">
                <a:extLst>
                  <a:ext uri="{FF2B5EF4-FFF2-40B4-BE49-F238E27FC236}">
                    <a16:creationId xmlns:a16="http://schemas.microsoft.com/office/drawing/2014/main" id="{E3F55508-5C8F-6DCE-9756-00A0473D8F35}"/>
                  </a:ext>
                </a:extLst>
              </p:cNvPr>
              <p:cNvSpPr/>
              <p:nvPr/>
            </p:nvSpPr>
            <p:spPr>
              <a:xfrm rot="20400000">
                <a:off x="5174090" y="3039437"/>
                <a:ext cx="1424972" cy="190969"/>
              </a:xfrm>
              <a:prstGeom prst="rightArrow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" name="直接箭头连接符 4">
                <a:extLst>
                  <a:ext uri="{FF2B5EF4-FFF2-40B4-BE49-F238E27FC236}">
                    <a16:creationId xmlns:a16="http://schemas.microsoft.com/office/drawing/2014/main" id="{8A70CB27-DD2E-EC7B-B402-010356DF5BEB}"/>
                  </a:ext>
                </a:extLst>
              </p:cNvPr>
              <p:cNvCxnSpPr/>
              <p:nvPr/>
            </p:nvCxnSpPr>
            <p:spPr>
              <a:xfrm>
                <a:off x="2467408" y="4594638"/>
                <a:ext cx="8032518" cy="351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00682F65-70EB-21BE-CE54-548DD3B4E53C}"/>
                  </a:ext>
                </a:extLst>
              </p:cNvPr>
              <p:cNvCxnSpPr/>
              <p:nvPr/>
            </p:nvCxnSpPr>
            <p:spPr>
              <a:xfrm flipV="1">
                <a:off x="2466508" y="1425518"/>
                <a:ext cx="1439" cy="31723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E6BC06-3196-A878-F3CE-CACF68BA01F9}"/>
                  </a:ext>
                </a:extLst>
              </p:cNvPr>
              <p:cNvSpPr txBox="1"/>
              <p:nvPr/>
            </p:nvSpPr>
            <p:spPr>
              <a:xfrm>
                <a:off x="819072" y="3549677"/>
                <a:ext cx="1831515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2400" b="1">
                    <a:ea typeface="等线"/>
                    <a:cs typeface="Calibri"/>
                  </a:rPr>
                  <a:t>Sequential</a:t>
                </a:r>
                <a:r>
                  <a:rPr lang="zh-CN" altLang="en-US" sz="2400">
                    <a:ea typeface="等线"/>
                    <a:cs typeface="Calibri"/>
                  </a:rPr>
                  <a:t> </a:t>
                </a:r>
                <a:endParaRPr lang="zh-CN" altLang="en-US" sz="2400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27EDA3C-050C-954A-B0DF-1C87991E7F22}"/>
                  </a:ext>
                </a:extLst>
              </p:cNvPr>
              <p:cNvSpPr txBox="1"/>
              <p:nvPr/>
            </p:nvSpPr>
            <p:spPr>
              <a:xfrm>
                <a:off x="1238045" y="2312956"/>
                <a:ext cx="1678832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2400" b="1">
                    <a:ea typeface="等线"/>
                    <a:cs typeface="Calibri"/>
                  </a:rPr>
                  <a:t>Parallel</a:t>
                </a:r>
                <a:endParaRPr lang="zh-CN" altLang="en-US" sz="2400" b="1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4ABB8225-0D38-E03B-9EFD-0283A5AD3AB5}"/>
                  </a:ext>
                </a:extLst>
              </p:cNvPr>
              <p:cNvSpPr/>
              <p:nvPr/>
            </p:nvSpPr>
            <p:spPr>
              <a:xfrm>
                <a:off x="2796436" y="3923286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56D0E8E-6870-D9EC-2DB0-240933BEBAE7}"/>
                  </a:ext>
                </a:extLst>
              </p:cNvPr>
              <p:cNvSpPr txBox="1"/>
              <p:nvPr/>
            </p:nvSpPr>
            <p:spPr>
              <a:xfrm>
                <a:off x="2488652" y="4576757"/>
                <a:ext cx="85645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CN" altLang="en-US" sz="2400">
                    <a:ea typeface="等线"/>
                    <a:cs typeface="Calibri"/>
                  </a:rPr>
                  <a:t>2013</a:t>
                </a:r>
                <a:endParaRPr lang="zh-CN" altLang="en-US" sz="2400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BBBBF1-917D-522C-AB8D-E8F096DD1833}"/>
                  </a:ext>
                </a:extLst>
              </p:cNvPr>
              <p:cNvSpPr txBox="1"/>
              <p:nvPr/>
            </p:nvSpPr>
            <p:spPr>
              <a:xfrm>
                <a:off x="2477357" y="3184792"/>
                <a:ext cx="1401315" cy="10772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CA" altLang="zh-CN" sz="1600">
                    <a:ea typeface="等线"/>
                    <a:cs typeface="Calibri"/>
                  </a:rPr>
                  <a:t>Ahmet </a:t>
                </a:r>
                <a:r>
                  <a:rPr lang="en-CA" altLang="zh-CN" sz="1600" err="1">
                    <a:ea typeface="等线"/>
                    <a:cs typeface="Calibri"/>
                  </a:rPr>
                  <a:t>Erdem</a:t>
                </a:r>
                <a:r>
                  <a:rPr lang="en-CA" altLang="zh-CN" sz="1600">
                    <a:ea typeface="等线"/>
                    <a:cs typeface="Calibri"/>
                  </a:rPr>
                  <a:t> </a:t>
                </a:r>
                <a:r>
                  <a:rPr lang="en-CA" altLang="zh-CN" sz="1600" err="1">
                    <a:ea typeface="等线"/>
                    <a:cs typeface="Calibri"/>
                  </a:rPr>
                  <a:t>Saríyüce</a:t>
                </a:r>
                <a:r>
                  <a:rPr lang="en-CA" altLang="zh-CN" sz="1600">
                    <a:ea typeface="等线"/>
                    <a:cs typeface="Calibri"/>
                  </a:rPr>
                  <a:t> et al., 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Streaming</a:t>
                </a:r>
                <a:r>
                  <a:rPr lang="zh-CN" altLang="en-US" sz="1600">
                    <a:ea typeface="等线"/>
                    <a:cs typeface="Calibri"/>
                  </a:rPr>
                  <a:t> </a:t>
                </a:r>
                <a:r>
                  <a:rPr lang="en-CA" altLang="zh-CN" sz="1600">
                    <a:ea typeface="等线"/>
                    <a:cs typeface="Calibri"/>
                  </a:rPr>
                  <a:t>VLDB</a:t>
                </a:r>
                <a:r>
                  <a:rPr lang="zh-CN" altLang="en-US" sz="1600">
                    <a:ea typeface="等线"/>
                    <a:cs typeface="Calibri"/>
                  </a:rPr>
                  <a:t>[5]</a:t>
                </a:r>
              </a:p>
            </p:txBody>
          </p: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D7F31081-99D8-01AC-E6F7-AF81B210880F}"/>
                  </a:ext>
                </a:extLst>
              </p:cNvPr>
              <p:cNvCxnSpPr/>
              <p:nvPr/>
            </p:nvCxnSpPr>
            <p:spPr>
              <a:xfrm>
                <a:off x="2846062" y="4051221"/>
                <a:ext cx="0" cy="539626"/>
              </a:xfrm>
              <a:prstGeom prst="straightConnector1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247AF5F-8E85-FE73-6CE8-91982F5FF3CB}"/>
                  </a:ext>
                </a:extLst>
              </p:cNvPr>
              <p:cNvSpPr txBox="1"/>
              <p:nvPr/>
            </p:nvSpPr>
            <p:spPr>
              <a:xfrm>
                <a:off x="4178304" y="4576757"/>
                <a:ext cx="85645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CN" altLang="en-US" sz="2400">
                    <a:ea typeface="等线"/>
                    <a:cs typeface="Calibri"/>
                  </a:rPr>
                  <a:t>2016</a:t>
                </a:r>
                <a:endParaRPr lang="zh-CN" altLang="en-US" sz="2400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C0A8933-8B91-C510-6E44-DE42ABCC44F6}"/>
                  </a:ext>
                </a:extLst>
              </p:cNvPr>
              <p:cNvSpPr txBox="1"/>
              <p:nvPr/>
            </p:nvSpPr>
            <p:spPr>
              <a:xfrm>
                <a:off x="5271608" y="4576757"/>
                <a:ext cx="85645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CN" altLang="en-US" sz="2400">
                    <a:ea typeface="等线"/>
                    <a:cs typeface="Calibri"/>
                  </a:rPr>
                  <a:t>2017</a:t>
                </a:r>
                <a:endParaRPr lang="zh-CN" altLang="en-US" sz="2400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0957C11-29CB-C9BB-272D-58407694468A}"/>
                  </a:ext>
                </a:extLst>
              </p:cNvPr>
              <p:cNvSpPr txBox="1"/>
              <p:nvPr/>
            </p:nvSpPr>
            <p:spPr>
              <a:xfrm>
                <a:off x="6377215" y="4576757"/>
                <a:ext cx="85645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CN" altLang="en-US" sz="2400">
                    <a:ea typeface="等线"/>
                    <a:cs typeface="Calibri"/>
                  </a:rPr>
                  <a:t>2018</a:t>
                </a:r>
                <a:endParaRPr lang="zh-CN" altLang="en-US" sz="2400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29AD1A-CE37-D41D-B8F5-AC49E92D63B0}"/>
                  </a:ext>
                </a:extLst>
              </p:cNvPr>
              <p:cNvSpPr txBox="1"/>
              <p:nvPr/>
            </p:nvSpPr>
            <p:spPr>
              <a:xfrm>
                <a:off x="7513017" y="4561961"/>
                <a:ext cx="85645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CN" altLang="en-US" sz="2400">
                    <a:ea typeface="等线"/>
                    <a:cs typeface="Calibri"/>
                  </a:rPr>
                  <a:t>2019</a:t>
                </a:r>
                <a:endParaRPr lang="zh-CN" altLang="en-US" sz="240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10285B1-BF51-2E9F-DB38-E7CF2D18A49B}"/>
                  </a:ext>
                </a:extLst>
              </p:cNvPr>
              <p:cNvSpPr txBox="1"/>
              <p:nvPr/>
            </p:nvSpPr>
            <p:spPr>
              <a:xfrm>
                <a:off x="9094030" y="4576757"/>
                <a:ext cx="856451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CN" altLang="en-US" sz="2400">
                    <a:ea typeface="等线"/>
                    <a:cs typeface="Calibri"/>
                  </a:rPr>
                  <a:t>2022</a:t>
                </a:r>
                <a:endParaRPr lang="zh-CN" altLang="en-US" sz="2400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0D676D23-F5C2-357B-B903-B66385406D55}"/>
                  </a:ext>
                </a:extLst>
              </p:cNvPr>
              <p:cNvSpPr/>
              <p:nvPr/>
            </p:nvSpPr>
            <p:spPr>
              <a:xfrm>
                <a:off x="4446203" y="3930684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4858C1-8328-E837-2B16-0820E86094F6}"/>
                  </a:ext>
                </a:extLst>
              </p:cNvPr>
              <p:cNvSpPr txBox="1"/>
              <p:nvPr/>
            </p:nvSpPr>
            <p:spPr>
              <a:xfrm>
                <a:off x="3864817" y="3207101"/>
                <a:ext cx="1616238" cy="10772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sz="1600" dirty="0">
                    <a:ea typeface="+mn-lt"/>
                    <a:cs typeface="+mn-lt"/>
                  </a:rPr>
                  <a:t>Ahmet Erdem Sarıyüce</a:t>
                </a:r>
                <a:r>
                  <a:rPr lang="zh-CN" altLang="en-US" sz="1600" dirty="0">
                    <a:ea typeface="等线"/>
                    <a:cs typeface="Calibri"/>
                  </a:rPr>
                  <a:t> </a:t>
                </a:r>
                <a:r>
                  <a:rPr lang="en-US" altLang="zh-CN" sz="1600" dirty="0">
                    <a:ea typeface="等线"/>
                    <a:cs typeface="Calibri"/>
                  </a:rPr>
                  <a:t>et al., </a:t>
                </a:r>
                <a:r>
                  <a:rPr lang="zh-CN" altLang="en-US" sz="1600" dirty="0">
                    <a:solidFill>
                      <a:srgbClr val="FF0000"/>
                    </a:solidFill>
                    <a:ea typeface="等线"/>
                    <a:cs typeface="Calibri"/>
                  </a:rPr>
                  <a:t>Traversal</a:t>
                </a:r>
                <a:endParaRPr lang="en-CA" altLang="zh-CN" sz="1600" dirty="0">
                  <a:solidFill>
                    <a:srgbClr val="FF0000"/>
                  </a:solidFill>
                  <a:ea typeface="等线"/>
                  <a:cs typeface="Calibri"/>
                </a:endParaRPr>
              </a:p>
              <a:p>
                <a:r>
                  <a:rPr lang="en-CA" altLang="zh-CN" sz="1600" dirty="0">
                    <a:ea typeface="等线"/>
                    <a:cs typeface="Calibri"/>
                  </a:rPr>
                  <a:t>VLDB</a:t>
                </a:r>
                <a:r>
                  <a:rPr lang="zh-CN" altLang="en-US" sz="1600" dirty="0">
                    <a:ea typeface="等线"/>
                    <a:cs typeface="Calibri"/>
                  </a:rPr>
                  <a:t> [6]</a:t>
                </a:r>
                <a:endParaRPr lang="zh-CN" sz="1600" dirty="0">
                  <a:ea typeface="等线"/>
                  <a:cs typeface="Calibri"/>
                </a:endParaRPr>
              </a:p>
            </p:txBody>
          </p: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57D48878-F0FF-368D-D9C9-121EB781B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829" y="4058619"/>
                <a:ext cx="0" cy="539626"/>
              </a:xfrm>
              <a:prstGeom prst="straightConnector1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BE49D80-603F-664C-45EE-2E7BD65FF308}"/>
                  </a:ext>
                </a:extLst>
              </p:cNvPr>
              <p:cNvSpPr/>
              <p:nvPr/>
            </p:nvSpPr>
            <p:spPr>
              <a:xfrm>
                <a:off x="5533717" y="3908490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D4546E0-ED3B-C588-A4AD-5B3235F877AE}"/>
                  </a:ext>
                </a:extLst>
              </p:cNvPr>
              <p:cNvSpPr txBox="1"/>
              <p:nvPr/>
            </p:nvSpPr>
            <p:spPr>
              <a:xfrm>
                <a:off x="5231581" y="3365012"/>
                <a:ext cx="1355120" cy="83099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sz="1600">
                    <a:ea typeface="+mn-lt"/>
                    <a:cs typeface="+mn-lt"/>
                  </a:rPr>
                  <a:t>Yikai Zhang</a:t>
                </a:r>
                <a:r>
                  <a:rPr lang="zh-CN" sz="1600">
                    <a:ea typeface="等线"/>
                    <a:cs typeface="Calibri"/>
                  </a:rPr>
                  <a:t> et </a:t>
                </a:r>
                <a:r>
                  <a:rPr lang="en-US" altLang="zh-CN" sz="1600">
                    <a:ea typeface="等线"/>
                    <a:cs typeface="Calibri"/>
                  </a:rPr>
                  <a:t>al.</a:t>
                </a:r>
                <a:r>
                  <a:rPr lang="zh-CN" sz="1600">
                    <a:ea typeface="等线"/>
                    <a:cs typeface="Calibri"/>
                  </a:rPr>
                  <a:t>, 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Order</a:t>
                </a:r>
                <a:r>
                  <a:rPr lang="zh-CN" altLang="en-US" sz="1600">
                    <a:ea typeface="等线"/>
                    <a:cs typeface="Calibri"/>
                  </a:rPr>
                  <a:t> </a:t>
                </a:r>
                <a:endParaRPr lang="en-CA" altLang="zh-CN" sz="1600">
                  <a:ea typeface="等线"/>
                  <a:cs typeface="Calibri"/>
                </a:endParaRPr>
              </a:p>
              <a:p>
                <a:r>
                  <a:rPr lang="en-CA" altLang="zh-CN" sz="1600">
                    <a:ea typeface="等线"/>
                    <a:cs typeface="Calibri"/>
                  </a:rPr>
                  <a:t>ICDE</a:t>
                </a:r>
                <a:r>
                  <a:rPr lang="zh-CN" altLang="en-US" sz="1600">
                    <a:ea typeface="等线"/>
                    <a:cs typeface="Calibri"/>
                  </a:rPr>
                  <a:t>[4]</a:t>
                </a:r>
                <a:endParaRPr lang="zh-CN" sz="1600"/>
              </a:p>
            </p:txBody>
          </p: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E3F40E0F-75AA-552F-DCA3-DB831C6E2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246" y="4047522"/>
                <a:ext cx="0" cy="539626"/>
              </a:xfrm>
              <a:prstGeom prst="straightConnector1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920237F-6939-7955-B008-8A456524AAD8}"/>
                  </a:ext>
                </a:extLst>
              </p:cNvPr>
              <p:cNvSpPr/>
              <p:nvPr/>
            </p:nvSpPr>
            <p:spPr>
              <a:xfrm>
                <a:off x="5518921" y="2761407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3793BC3-0A65-1904-A853-78CD861626C0}"/>
                  </a:ext>
                </a:extLst>
              </p:cNvPr>
              <p:cNvSpPr txBox="1"/>
              <p:nvPr/>
            </p:nvSpPr>
            <p:spPr>
              <a:xfrm>
                <a:off x="4834152" y="1727456"/>
                <a:ext cx="1462991" cy="10772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sz="1600">
                    <a:ea typeface="+mn-lt"/>
                    <a:cs typeface="+mn-lt"/>
                  </a:rPr>
                  <a:t>Na Wang</a:t>
                </a:r>
                <a:r>
                  <a:rPr lang="zh-CN" sz="1600">
                    <a:ea typeface="等线"/>
                    <a:cs typeface="Calibri"/>
                  </a:rPr>
                  <a:t> et </a:t>
                </a:r>
                <a:r>
                  <a:rPr lang="en-US" altLang="zh-CN" sz="1600">
                    <a:ea typeface="等线"/>
                    <a:cs typeface="Calibri"/>
                  </a:rPr>
                  <a:t>a</a:t>
                </a:r>
                <a:r>
                  <a:rPr lang="zh-CN" sz="1600">
                    <a:ea typeface="等线"/>
                    <a:cs typeface="Calibri"/>
                  </a:rPr>
                  <a:t>l.</a:t>
                </a:r>
                <a:r>
                  <a:rPr lang="en-US" altLang="zh-CN" sz="1600">
                    <a:ea typeface="等线"/>
                    <a:cs typeface="Calibri"/>
                  </a:rPr>
                  <a:t>,</a:t>
                </a:r>
                <a:r>
                  <a:rPr lang="zh-CN" sz="1600">
                    <a:ea typeface="等线"/>
                    <a:cs typeface="Calibri"/>
                  </a:rPr>
                  <a:t> 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Superior </a:t>
                </a:r>
                <a:endParaRPr lang="zh-CN" sz="2000">
                  <a:solidFill>
                    <a:srgbClr val="FF0000"/>
                  </a:solidFill>
                  <a:ea typeface="等线"/>
                  <a:cs typeface="Calibri"/>
                </a:endParaRPr>
              </a:p>
              <a:p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Edge Set</a:t>
                </a:r>
                <a:endParaRPr lang="en-CA" altLang="zh-CN" sz="1600">
                  <a:solidFill>
                    <a:srgbClr val="FF0000"/>
                  </a:solidFill>
                  <a:ea typeface="等线"/>
                  <a:cs typeface="Calibri"/>
                </a:endParaRPr>
              </a:p>
              <a:p>
                <a:r>
                  <a:rPr lang="en-CA" altLang="zh-CN" sz="1600">
                    <a:ea typeface="等线"/>
                    <a:cs typeface="Calibri"/>
                  </a:rPr>
                  <a:t>ICDCS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 </a:t>
                </a:r>
                <a:r>
                  <a:rPr lang="zh-CN" altLang="en-US" sz="1600">
                    <a:ea typeface="等线"/>
                    <a:cs typeface="Calibri"/>
                  </a:rPr>
                  <a:t>[7]</a:t>
                </a:r>
                <a:endParaRPr lang="zh-CN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89F88D2-52FD-BDC6-C328-37AF20CFC4EC}"/>
                  </a:ext>
                </a:extLst>
              </p:cNvPr>
              <p:cNvSpPr/>
              <p:nvPr/>
            </p:nvSpPr>
            <p:spPr>
              <a:xfrm>
                <a:off x="6687814" y="2772888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3AD2AB6-4309-C793-5F14-B55970CC0606}"/>
                  </a:ext>
                </a:extLst>
              </p:cNvPr>
              <p:cNvSpPr txBox="1"/>
              <p:nvPr/>
            </p:nvSpPr>
            <p:spPr>
              <a:xfrm>
                <a:off x="6027767" y="1699712"/>
                <a:ext cx="1352273" cy="10772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600">
                    <a:ea typeface="等线"/>
                    <a:cs typeface="Calibri"/>
                  </a:rPr>
                  <a:t>Hai Jin et al., 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Matching Edge Set</a:t>
                </a:r>
                <a:endParaRPr lang="en-CA" altLang="zh-CN" sz="1600">
                  <a:solidFill>
                    <a:srgbClr val="FF0000"/>
                  </a:solidFill>
                  <a:ea typeface="等线"/>
                  <a:cs typeface="Calibri"/>
                </a:endParaRPr>
              </a:p>
              <a:p>
                <a:r>
                  <a:rPr lang="en-CA" altLang="zh-CN" sz="1600">
                    <a:ea typeface="等线"/>
                    <a:cs typeface="Calibri"/>
                  </a:rPr>
                  <a:t>ICDCS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 </a:t>
                </a:r>
                <a:r>
                  <a:rPr lang="zh-CN" altLang="en-US" sz="1600">
                    <a:ea typeface="等线"/>
                    <a:cs typeface="Calibri"/>
                  </a:rPr>
                  <a:t>[8]</a:t>
                </a:r>
                <a:endParaRPr lang="zh-CN" sz="2000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F2B9279E-9B5C-7643-8EB5-E3CF3AFB6B7F}"/>
                  </a:ext>
                </a:extLst>
              </p:cNvPr>
              <p:cNvSpPr/>
              <p:nvPr/>
            </p:nvSpPr>
            <p:spPr>
              <a:xfrm>
                <a:off x="7786425" y="2754393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0886E78-EA30-E843-757E-8F3B1D499054}"/>
                  </a:ext>
                </a:extLst>
              </p:cNvPr>
              <p:cNvSpPr txBox="1"/>
              <p:nvPr/>
            </p:nvSpPr>
            <p:spPr>
              <a:xfrm>
                <a:off x="7271068" y="1702901"/>
                <a:ext cx="1432216" cy="10772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600">
                    <a:ea typeface="等线"/>
                    <a:cs typeface="Calibri"/>
                  </a:rPr>
                  <a:t>Qiang-Sheng Hua et al., 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Edge Join</a:t>
                </a:r>
                <a:r>
                  <a:rPr lang="en-CA" altLang="zh-CN" sz="1600">
                    <a:solidFill>
                      <a:srgbClr val="FF0000"/>
                    </a:solidFill>
                    <a:ea typeface="等线"/>
                    <a:cs typeface="Calibri"/>
                  </a:rPr>
                  <a:t>, </a:t>
                </a:r>
                <a:r>
                  <a:rPr lang="en-CA" altLang="zh-CN" sz="1600">
                    <a:ea typeface="等线"/>
                    <a:cs typeface="Calibri"/>
                  </a:rPr>
                  <a:t>TPDS</a:t>
                </a:r>
                <a:r>
                  <a:rPr lang="zh-CN" altLang="en-US" sz="1600">
                    <a:solidFill>
                      <a:srgbClr val="FF0000"/>
                    </a:solidFill>
                    <a:ea typeface="等线"/>
                    <a:cs typeface="Calibri"/>
                  </a:rPr>
                  <a:t>  </a:t>
                </a:r>
                <a:r>
                  <a:rPr lang="zh-CN" altLang="en-US" sz="1600">
                    <a:ea typeface="等线"/>
                    <a:cs typeface="Calibri"/>
                  </a:rPr>
                  <a:t>[9]</a:t>
                </a:r>
                <a:endParaRPr lang="zh-CN" sz="2000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638F19F1-FBB5-70DD-D068-161A13128D9F}"/>
                  </a:ext>
                </a:extLst>
              </p:cNvPr>
              <p:cNvSpPr/>
              <p:nvPr/>
            </p:nvSpPr>
            <p:spPr>
              <a:xfrm>
                <a:off x="9369610" y="3904791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A828CD4-0D19-2EF8-6E21-0893A680DCAE}"/>
                  </a:ext>
                </a:extLst>
              </p:cNvPr>
              <p:cNvSpPr txBox="1"/>
              <p:nvPr/>
            </p:nvSpPr>
            <p:spPr>
              <a:xfrm>
                <a:off x="8778475" y="3248510"/>
                <a:ext cx="1721433" cy="83099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CA" altLang="zh-CN" sz="1600" dirty="0">
                    <a:ea typeface="等线"/>
                    <a:cs typeface="Calibri"/>
                  </a:rPr>
                  <a:t>Bin Guo et al., </a:t>
                </a:r>
                <a:r>
                  <a:rPr lang="zh-CN" altLang="en-US" sz="1600" dirty="0">
                    <a:solidFill>
                      <a:srgbClr val="FF0000"/>
                    </a:solidFill>
                    <a:ea typeface="等线"/>
                    <a:cs typeface="Calibri"/>
                  </a:rPr>
                  <a:t>Simplifie</a:t>
                </a:r>
                <a:r>
                  <a:rPr lang="en-CA" altLang="zh-CN" sz="1600" dirty="0">
                    <a:solidFill>
                      <a:srgbClr val="FF0000"/>
                    </a:solidFill>
                    <a:ea typeface="等线"/>
                    <a:cs typeface="Calibri"/>
                  </a:rPr>
                  <a:t>d </a:t>
                </a:r>
                <a:r>
                  <a:rPr lang="zh-CN" altLang="en-US" sz="1600" dirty="0">
                    <a:solidFill>
                      <a:srgbClr val="FF0000"/>
                    </a:solidFill>
                    <a:ea typeface="等线"/>
                    <a:cs typeface="Calibri"/>
                  </a:rPr>
                  <a:t>Order </a:t>
                </a:r>
                <a:endParaRPr lang="en-CA" altLang="zh-CN" sz="1600" dirty="0">
                  <a:solidFill>
                    <a:srgbClr val="FF0000"/>
                  </a:solidFill>
                  <a:ea typeface="等线"/>
                  <a:cs typeface="Calibri"/>
                </a:endParaRPr>
              </a:p>
              <a:p>
                <a:r>
                  <a:rPr lang="en-CA" altLang="zh-CN" sz="1600" dirty="0">
                    <a:ea typeface="等线"/>
                    <a:cs typeface="Calibri"/>
                  </a:rPr>
                  <a:t>[13]</a:t>
                </a:r>
                <a:endParaRPr lang="zh-CN" altLang="en-US" sz="1600" dirty="0">
                  <a:ea typeface="等线"/>
                  <a:cs typeface="Calibri"/>
                </a:endParaRPr>
              </a:p>
            </p:txBody>
          </p: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60414E14-30C3-1DCB-3373-2ADBA41BC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8139" y="4043823"/>
                <a:ext cx="0" cy="539626"/>
              </a:xfrm>
              <a:prstGeom prst="straightConnector1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B1BA6C5-7056-FAAF-D146-F0F33290FBF0}"/>
                  </a:ext>
                </a:extLst>
              </p:cNvPr>
              <p:cNvSpPr/>
              <p:nvPr/>
            </p:nvSpPr>
            <p:spPr>
              <a:xfrm>
                <a:off x="9369610" y="2780286"/>
                <a:ext cx="93454" cy="93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B290873-3140-4B9E-8E3E-DA364A02CCD1}"/>
                  </a:ext>
                </a:extLst>
              </p:cNvPr>
              <p:cNvSpPr txBox="1"/>
              <p:nvPr/>
            </p:nvSpPr>
            <p:spPr>
              <a:xfrm>
                <a:off x="8823496" y="1968168"/>
                <a:ext cx="1563329" cy="83099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600" b="1" dirty="0">
                    <a:ea typeface="等线"/>
                    <a:cs typeface="Calibri"/>
                  </a:rPr>
                  <a:t>Bin </a:t>
                </a:r>
                <a:r>
                  <a:rPr lang="en-CA" altLang="zh-CN" sz="1600" b="1" dirty="0">
                    <a:ea typeface="等线"/>
                    <a:cs typeface="Calibri"/>
                  </a:rPr>
                  <a:t>G</a:t>
                </a:r>
                <a:r>
                  <a:rPr lang="zh-CN" altLang="en-US" sz="1600" b="1" dirty="0">
                    <a:ea typeface="等线"/>
                    <a:cs typeface="Calibri"/>
                  </a:rPr>
                  <a:t>uo et al</a:t>
                </a:r>
                <a:r>
                  <a:rPr lang="en-CA" altLang="zh-CN" sz="1600" b="1" dirty="0">
                    <a:ea typeface="等线"/>
                    <a:cs typeface="Calibri"/>
                  </a:rPr>
                  <a:t>.</a:t>
                </a:r>
                <a:r>
                  <a:rPr lang="zh-CN" altLang="en-US" sz="1600" b="1" dirty="0">
                    <a:ea typeface="等线"/>
                    <a:cs typeface="Calibri"/>
                  </a:rPr>
                  <a:t>, </a:t>
                </a:r>
                <a:endParaRPr lang="zh-CN" sz="2000" b="1" dirty="0"/>
              </a:p>
              <a:p>
                <a:r>
                  <a:rPr lang="zh-CN" altLang="en-US" sz="1600" b="1" dirty="0">
                    <a:solidFill>
                      <a:srgbClr val="FF0000"/>
                    </a:solidFill>
                    <a:ea typeface="等线"/>
                    <a:cs typeface="Calibri"/>
                  </a:rPr>
                  <a:t>Parallel</a:t>
                </a:r>
                <a:r>
                  <a:rPr lang="en-US" altLang="zh-CN" sz="1600" b="1" dirty="0">
                    <a:solidFill>
                      <a:srgbClr val="FF0000"/>
                    </a:solidFill>
                    <a:ea typeface="等线"/>
                    <a:cs typeface="Calibri"/>
                  </a:rPr>
                  <a:t> </a:t>
                </a:r>
                <a:r>
                  <a:rPr lang="zh-CN" altLang="en-US" sz="1600" b="1" dirty="0">
                    <a:solidFill>
                      <a:srgbClr val="FF0000"/>
                    </a:solidFill>
                    <a:ea typeface="等线"/>
                    <a:cs typeface="Calibri"/>
                  </a:rPr>
                  <a:t>Order</a:t>
                </a:r>
                <a:endParaRPr lang="en-CA" altLang="zh-CN" sz="1600" b="1" dirty="0">
                  <a:solidFill>
                    <a:srgbClr val="FF0000"/>
                  </a:solidFill>
                  <a:ea typeface="等线"/>
                  <a:cs typeface="Calibri"/>
                </a:endParaRPr>
              </a:p>
              <a:p>
                <a:r>
                  <a:rPr lang="en-CA" altLang="zh-CN" sz="1600" b="1" dirty="0">
                    <a:ea typeface="等线"/>
                    <a:cs typeface="Calibri"/>
                  </a:rPr>
                  <a:t>[10]</a:t>
                </a:r>
                <a:r>
                  <a:rPr lang="zh-CN" altLang="en-US" sz="1600" b="1" dirty="0">
                    <a:ea typeface="等线"/>
                    <a:cs typeface="Calibri"/>
                  </a:rPr>
                  <a:t> </a:t>
                </a:r>
                <a:endParaRPr lang="zh-CN" sz="2000" b="1" dirty="0"/>
              </a:p>
            </p:txBody>
          </p:sp>
          <p:sp>
            <p:nvSpPr>
              <p:cNvPr id="47" name="箭头: 右弧形 46">
                <a:extLst>
                  <a:ext uri="{FF2B5EF4-FFF2-40B4-BE49-F238E27FC236}">
                    <a16:creationId xmlns:a16="http://schemas.microsoft.com/office/drawing/2014/main" id="{770322E3-F023-C47F-3F35-CAEE778A6870}"/>
                  </a:ext>
                </a:extLst>
              </p:cNvPr>
              <p:cNvSpPr/>
              <p:nvPr/>
            </p:nvSpPr>
            <p:spPr>
              <a:xfrm flipV="1">
                <a:off x="10051300" y="2921729"/>
                <a:ext cx="437213" cy="1082623"/>
              </a:xfrm>
              <a:prstGeom prst="curvedLeftArrow">
                <a:avLst>
                  <a:gd name="adj1" fmla="val 30248"/>
                  <a:gd name="adj2" fmla="val 50000"/>
                  <a:gd name="adj3" fmla="val 25000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67AF333-0FBE-7A7F-5AC4-69D78E91B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907" y="3066173"/>
                <a:ext cx="995256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Connector: Curved 35">
                <a:extLst>
                  <a:ext uri="{FF2B5EF4-FFF2-40B4-BE49-F238E27FC236}">
                    <a16:creationId xmlns:a16="http://schemas.microsoft.com/office/drawing/2014/main" id="{CB984A0C-0AD6-FAEB-E2F5-83F078E76C1E}"/>
                  </a:ext>
                </a:extLst>
              </p:cNvPr>
              <p:cNvCxnSpPr>
                <a:cxnSpLocks/>
                <a:stCxn id="15" idx="2"/>
                <a:endCxn id="14" idx="2"/>
              </p:cNvCxnSpPr>
              <p:nvPr/>
            </p:nvCxnSpPr>
            <p:spPr>
              <a:xfrm rot="5400000">
                <a:off x="5153182" y="4491770"/>
                <a:ext cx="12700" cy="1093304"/>
              </a:xfrm>
              <a:prstGeom prst="curvedConnector3">
                <a:avLst>
                  <a:gd name="adj1" fmla="val 180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3D9159-3AD7-8A84-0757-2612D9D9BE86}"/>
                </a:ext>
              </a:extLst>
            </p:cNvPr>
            <p:cNvSpPr txBox="1"/>
            <p:nvPr/>
          </p:nvSpPr>
          <p:spPr>
            <a:xfrm>
              <a:off x="4580177" y="5191854"/>
              <a:ext cx="138286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>
                <a:defRPr sz="2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等线"/>
                  <a:cs typeface="Calibri"/>
                </a:defRPr>
              </a:lvl1pPr>
            </a:lstStyle>
            <a:p>
              <a:r>
                <a:rPr lang="en-US" altLang="zh-CN" sz="1600" dirty="0"/>
                <a:t>much faster 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16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E2E9-307B-434A-8610-AB281071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Time Complexity</a:t>
            </a:r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DD190-29EE-B83A-ADC4-DFA001E9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4A62C63-805D-BB53-45FD-063420C13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t="25092" r="18246" b="33195"/>
          <a:stretch/>
        </p:blipFill>
        <p:spPr>
          <a:xfrm>
            <a:off x="1288514" y="1932881"/>
            <a:ext cx="9113480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782C8D-C6C2-4223-B062-F14249F4BB95}"/>
              </a:ext>
            </a:extLst>
          </p:cNvPr>
          <p:cNvSpPr txBox="1"/>
          <p:nvPr/>
        </p:nvSpPr>
        <p:spPr>
          <a:xfrm>
            <a:off x="1302644" y="4340752"/>
            <a:ext cx="856182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the </a:t>
            </a:r>
            <a:r>
              <a:rPr lang="en-US" sz="2800" dirty="0">
                <a:solidFill>
                  <a:srgbClr val="FF0000"/>
                </a:solidFill>
              </a:rPr>
              <a:t>worst case</a:t>
            </a:r>
            <a:r>
              <a:rPr lang="en-US" sz="2800" dirty="0"/>
              <a:t>, all workers execute as one blocking chain and reduce to sequential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worst case</a:t>
            </a:r>
            <a:r>
              <a:rPr lang="en-US" sz="2800" dirty="0"/>
              <a:t> is unlikely to happen over real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The 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best case </a:t>
            </a:r>
            <a:r>
              <a:rPr lang="en-US" sz="2800" dirty="0">
                <a:cs typeface="Calibri"/>
              </a:rPr>
              <a:t>has high speedups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E7295-0AA5-B031-A741-36875CEB54CE}"/>
              </a:ext>
            </a:extLst>
          </p:cNvPr>
          <p:cNvSpPr/>
          <p:nvPr/>
        </p:nvSpPr>
        <p:spPr>
          <a:xfrm>
            <a:off x="2504759" y="2022045"/>
            <a:ext cx="3421759" cy="123639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487B2-33F6-1BF5-9204-FE3FFF362B1A}"/>
              </a:ext>
            </a:extLst>
          </p:cNvPr>
          <p:cNvSpPr/>
          <p:nvPr/>
        </p:nvSpPr>
        <p:spPr>
          <a:xfrm>
            <a:off x="6042598" y="2022045"/>
            <a:ext cx="4167780" cy="123639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2D8F2F-D240-BDF0-D965-76D90ED7193A}"/>
                  </a:ext>
                </a:extLst>
              </p:cNvPr>
              <p:cNvSpPr txBox="1"/>
              <p:nvPr/>
            </p:nvSpPr>
            <p:spPr>
              <a:xfrm>
                <a:off x="2019125" y="3347608"/>
                <a:ext cx="80469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is total number of inserted edges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all associated edges for all vertices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so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CA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2D8F2F-D240-BDF0-D965-76D90ED7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25" y="3347608"/>
                <a:ext cx="8046946" cy="646331"/>
              </a:xfrm>
              <a:prstGeom prst="rect">
                <a:avLst/>
              </a:prstGeom>
              <a:blipFill>
                <a:blip r:embed="rId4"/>
                <a:stretch>
                  <a:fillRect l="-31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9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4BA5-96D2-4D3F-8CF4-DCBCC821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69550"/>
            <a:ext cx="10515600" cy="1325563"/>
          </a:xfrm>
        </p:spPr>
        <p:txBody>
          <a:bodyPr/>
          <a:lstStyle/>
          <a:p>
            <a:r>
              <a:rPr lang="en-US" altLang="zh-CN"/>
              <a:t>Tested Graphs</a:t>
            </a:r>
            <a:endParaRPr lang="zh-CN" altLang="en-US"/>
          </a:p>
        </p:txBody>
      </p:sp>
      <p:pic>
        <p:nvPicPr>
          <p:cNvPr id="17" name="Content Placeholder 16" descr="Table&#10;&#10;Description automatically generated">
            <a:extLst>
              <a:ext uri="{FF2B5EF4-FFF2-40B4-BE49-F238E27FC236}">
                <a16:creationId xmlns:a16="http://schemas.microsoft.com/office/drawing/2014/main" id="{6E1E41A0-4C27-8F33-9843-152C5D0C3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"/>
          <a:stretch/>
        </p:blipFill>
        <p:spPr>
          <a:xfrm>
            <a:off x="797628" y="991205"/>
            <a:ext cx="5098744" cy="4275650"/>
          </a:xfr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DAED75-54E0-6CE9-8383-D6F53FCF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86740-203C-40EC-B727-38078C0C1014}"/>
              </a:ext>
            </a:extLst>
          </p:cNvPr>
          <p:cNvSpPr/>
          <p:nvPr/>
        </p:nvSpPr>
        <p:spPr>
          <a:xfrm>
            <a:off x="909600" y="1422208"/>
            <a:ext cx="5594247" cy="7906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01AD7-D362-4B95-958B-A4819261C8E6}"/>
              </a:ext>
            </a:extLst>
          </p:cNvPr>
          <p:cNvSpPr/>
          <p:nvPr/>
        </p:nvSpPr>
        <p:spPr>
          <a:xfrm>
            <a:off x="6596511" y="1417855"/>
            <a:ext cx="2561206" cy="7949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Social Networks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F7959-3273-4C2A-85C7-99FF0BE64B27}"/>
              </a:ext>
            </a:extLst>
          </p:cNvPr>
          <p:cNvSpPr/>
          <p:nvPr/>
        </p:nvSpPr>
        <p:spPr>
          <a:xfrm>
            <a:off x="909600" y="4317460"/>
            <a:ext cx="5594247" cy="9493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E7E37-357B-41B5-9467-8684E2265574}"/>
              </a:ext>
            </a:extLst>
          </p:cNvPr>
          <p:cNvSpPr/>
          <p:nvPr/>
        </p:nvSpPr>
        <p:spPr>
          <a:xfrm>
            <a:off x="909600" y="3612674"/>
            <a:ext cx="5594247" cy="6746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3B09D8-9C6E-43DB-8A17-4A494743D097}"/>
              </a:ext>
            </a:extLst>
          </p:cNvPr>
          <p:cNvSpPr/>
          <p:nvPr/>
        </p:nvSpPr>
        <p:spPr>
          <a:xfrm>
            <a:off x="6596511" y="3620911"/>
            <a:ext cx="2561206" cy="66638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Synthetic Network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264316-1439-4087-9D9B-5AFA73C28B89}"/>
              </a:ext>
            </a:extLst>
          </p:cNvPr>
          <p:cNvSpPr/>
          <p:nvPr/>
        </p:nvSpPr>
        <p:spPr>
          <a:xfrm>
            <a:off x="6596511" y="4287293"/>
            <a:ext cx="2561206" cy="9795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zh-CN" dirty="0">
                <a:solidFill>
                  <a:schemeClr val="tx1"/>
                </a:solidFill>
              </a:rPr>
              <a:t>Temporal Graphs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FC7FE6-E225-4E7A-950D-A4FF63FD7D2F}"/>
              </a:ext>
            </a:extLst>
          </p:cNvPr>
          <p:cNvSpPr/>
          <p:nvPr/>
        </p:nvSpPr>
        <p:spPr>
          <a:xfrm>
            <a:off x="909600" y="3151231"/>
            <a:ext cx="5594247" cy="4614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2BBAD9-5947-CB70-4B31-BD96A291EF98}"/>
              </a:ext>
            </a:extLst>
          </p:cNvPr>
          <p:cNvSpPr/>
          <p:nvPr/>
        </p:nvSpPr>
        <p:spPr>
          <a:xfrm>
            <a:off x="6596511" y="3149515"/>
            <a:ext cx="2561206" cy="4890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Hyperlink Network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DFC2F-9908-B9E5-3A2E-45C8BE77E558}"/>
              </a:ext>
            </a:extLst>
          </p:cNvPr>
          <p:cNvSpPr/>
          <p:nvPr/>
        </p:nvSpPr>
        <p:spPr>
          <a:xfrm>
            <a:off x="899946" y="2437398"/>
            <a:ext cx="5594247" cy="7211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B7CEC-FB70-20CA-8DEE-CC241C59E2A2}"/>
              </a:ext>
            </a:extLst>
          </p:cNvPr>
          <p:cNvSpPr/>
          <p:nvPr/>
        </p:nvSpPr>
        <p:spPr>
          <a:xfrm>
            <a:off x="908954" y="2205542"/>
            <a:ext cx="5594247" cy="24090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C521F-2585-BBD8-4A38-19BA480CFA34}"/>
              </a:ext>
            </a:extLst>
          </p:cNvPr>
          <p:cNvSpPr/>
          <p:nvPr/>
        </p:nvSpPr>
        <p:spPr>
          <a:xfrm>
            <a:off x="6596511" y="2456472"/>
            <a:ext cx="2561206" cy="6782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Social Networks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E51F1-1957-E06D-4561-018CA77DE593}"/>
              </a:ext>
            </a:extLst>
          </p:cNvPr>
          <p:cNvSpPr/>
          <p:nvPr/>
        </p:nvSpPr>
        <p:spPr>
          <a:xfrm>
            <a:off x="6596674" y="2208226"/>
            <a:ext cx="2561206" cy="248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Road Network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40997-08CD-3B11-AD07-6B74F01BCBC0}"/>
              </a:ext>
            </a:extLst>
          </p:cNvPr>
          <p:cNvSpPr txBox="1"/>
          <p:nvPr/>
        </p:nvSpPr>
        <p:spPr>
          <a:xfrm>
            <a:off x="838200" y="5308338"/>
            <a:ext cx="10834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altLang="zh-CN" sz="2400" dirty="0">
                <a:ea typeface="等线"/>
                <a:cs typeface="Calibri"/>
              </a:rPr>
              <a:t>For static graphs, </a:t>
            </a:r>
            <a:r>
              <a:rPr lang="en-CA" altLang="zh-CN" sz="2400" dirty="0">
                <a:solidFill>
                  <a:srgbClr val="FF0000"/>
                </a:solidFill>
                <a:ea typeface="等线"/>
                <a:cs typeface="Calibri"/>
              </a:rPr>
              <a:t>r</a:t>
            </a:r>
            <a:r>
              <a:rPr lang="zh-CN" altLang="en-US" sz="2400" dirty="0">
                <a:solidFill>
                  <a:srgbClr val="FF0000"/>
                </a:solidFill>
                <a:ea typeface="等线"/>
                <a:cs typeface="Calibri"/>
              </a:rPr>
              <a:t>andomly</a:t>
            </a:r>
            <a:r>
              <a:rPr lang="zh-CN" altLang="en-US" sz="2400" dirty="0">
                <a:ea typeface="等线"/>
                <a:cs typeface="Calibri"/>
              </a:rPr>
              <a:t> select </a:t>
            </a:r>
            <a:r>
              <a:rPr lang="zh-CN" altLang="en-US" sz="2400" dirty="0">
                <a:solidFill>
                  <a:srgbClr val="FF0000"/>
                </a:solidFill>
                <a:ea typeface="等线"/>
                <a:cs typeface="Calibri"/>
              </a:rPr>
              <a:t>100,000</a:t>
            </a:r>
            <a:r>
              <a:rPr lang="zh-CN" altLang="en-US" sz="2400" dirty="0">
                <a:ea typeface="等线"/>
                <a:cs typeface="Calibri"/>
              </a:rPr>
              <a:t> edges </a:t>
            </a:r>
            <a:endParaRPr lang="en-US" altLang="zh-CN" sz="2400" dirty="0">
              <a:ea typeface="等线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CA" altLang="zh-CN" sz="2400" dirty="0">
                <a:ea typeface="等线"/>
                <a:cs typeface="Calibri"/>
              </a:rPr>
              <a:t>For dynamic graphs, select </a:t>
            </a:r>
            <a:r>
              <a:rPr lang="en-CA" altLang="zh-CN" sz="2400" dirty="0">
                <a:solidFill>
                  <a:srgbClr val="FF0000"/>
                </a:solidFill>
                <a:ea typeface="等线"/>
                <a:cs typeface="Calibri"/>
              </a:rPr>
              <a:t>100,000</a:t>
            </a:r>
            <a:r>
              <a:rPr lang="en-CA" altLang="zh-CN" sz="2400" dirty="0">
                <a:ea typeface="等线"/>
                <a:cs typeface="Calibri"/>
              </a:rPr>
              <a:t> edges in a continuous time range</a:t>
            </a:r>
            <a:endParaRPr lang="en-CA" altLang="zh-CN" sz="2400" dirty="0">
              <a:solidFill>
                <a:srgbClr val="FF0000"/>
              </a:solidFill>
              <a:ea typeface="等线"/>
              <a:cs typeface="Calibri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5C2DADE-C974-9FA1-115A-804F74B8C497}"/>
              </a:ext>
            </a:extLst>
          </p:cNvPr>
          <p:cNvSpPr/>
          <p:nvPr/>
        </p:nvSpPr>
        <p:spPr>
          <a:xfrm>
            <a:off x="9306203" y="1441261"/>
            <a:ext cx="367553" cy="280003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6CF0DEA-15FF-FBDA-E276-74F905890E90}"/>
              </a:ext>
            </a:extLst>
          </p:cNvPr>
          <p:cNvSpPr/>
          <p:nvPr/>
        </p:nvSpPr>
        <p:spPr>
          <a:xfrm>
            <a:off x="9306203" y="4362361"/>
            <a:ext cx="367553" cy="87090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CF895-1B44-0865-0D93-847A854EE78F}"/>
              </a:ext>
            </a:extLst>
          </p:cNvPr>
          <p:cNvSpPr txBox="1"/>
          <p:nvPr/>
        </p:nvSpPr>
        <p:spPr>
          <a:xfrm>
            <a:off x="9753597" y="2446446"/>
            <a:ext cx="143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Static 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038B8-FA7B-4461-D4C8-1456BD2C428D}"/>
              </a:ext>
            </a:extLst>
          </p:cNvPr>
          <p:cNvSpPr txBox="1"/>
          <p:nvPr/>
        </p:nvSpPr>
        <p:spPr>
          <a:xfrm>
            <a:off x="9753598" y="4362361"/>
            <a:ext cx="143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Dynamic Graphs</a:t>
            </a:r>
          </a:p>
        </p:txBody>
      </p:sp>
    </p:spTree>
    <p:extLst>
      <p:ext uri="{BB962C8B-B14F-4D97-AF65-F5344CB8AC3E}">
        <p14:creationId xmlns:p14="http://schemas.microsoft.com/office/powerpoint/2010/main" val="6981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6042-7C7F-A2FA-E3F4-E68A34BC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Number Distribution of Vertices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7110F-247D-F270-DD3C-A81D88135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1" r="22960" b="33537"/>
          <a:stretch/>
        </p:blipFill>
        <p:spPr>
          <a:xfrm>
            <a:off x="1153993" y="1963465"/>
            <a:ext cx="4942007" cy="3399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4925-3716-580B-4668-C80CAF7F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1C742-77C7-4534-390B-EBB53F265E2C}"/>
              </a:ext>
            </a:extLst>
          </p:cNvPr>
          <p:cNvSpPr txBox="1"/>
          <p:nvPr/>
        </p:nvSpPr>
        <p:spPr>
          <a:xfrm>
            <a:off x="6604451" y="2060355"/>
            <a:ext cx="4545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large portion of vertices have small core numbers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compared methods have </a:t>
            </a:r>
            <a:r>
              <a:rPr lang="en-US" sz="2400" b="1" dirty="0"/>
              <a:t>limited parallelism</a:t>
            </a:r>
            <a:r>
              <a:rPr lang="en-US" sz="2400" dirty="0"/>
              <a:t>: vertices with the same core number can only be processed by a single worker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Our methods do not have such limitation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4DA8B-6C00-B6D1-4889-1D8BB115BDE5}"/>
              </a:ext>
            </a:extLst>
          </p:cNvPr>
          <p:cNvSpPr txBox="1"/>
          <p:nvPr/>
        </p:nvSpPr>
        <p:spPr>
          <a:xfrm>
            <a:off x="1720775" y="5491065"/>
            <a:ext cx="40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vertices (y-axis) with a same core number (x-axis)</a:t>
            </a:r>
          </a:p>
        </p:txBody>
      </p:sp>
    </p:spTree>
    <p:extLst>
      <p:ext uri="{BB962C8B-B14F-4D97-AF65-F5344CB8AC3E}">
        <p14:creationId xmlns:p14="http://schemas.microsoft.com/office/powerpoint/2010/main" val="24027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E0D74D-C0A7-626F-01BF-AC682B157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61" y="418903"/>
            <a:ext cx="7624354" cy="60201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21606-1504-FDDF-F14D-07C6911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B6875D0-3C3B-0486-8C50-9CB09502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8" t="2130" r="16476" b="94470"/>
          <a:stretch/>
        </p:blipFill>
        <p:spPr>
          <a:xfrm>
            <a:off x="755469" y="1543435"/>
            <a:ext cx="7489982" cy="30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E5C04B-F32D-2E0D-48CB-51B0A00EB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06365"/>
              </p:ext>
            </p:extLst>
          </p:nvPr>
        </p:nvGraphicFramePr>
        <p:xfrm>
          <a:off x="8416249" y="675658"/>
          <a:ext cx="3433713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87">
                  <a:extLst>
                    <a:ext uri="{9D8B030D-6E8A-4147-A177-3AD203B41FA5}">
                      <a16:colId xmlns:a16="http://schemas.microsoft.com/office/drawing/2014/main" val="4072108171"/>
                    </a:ext>
                  </a:extLst>
                </a:gridCol>
                <a:gridCol w="2834226">
                  <a:extLst>
                    <a:ext uri="{9D8B030D-6E8A-4147-A177-3AD203B41FA5}">
                      <a16:colId xmlns:a16="http://schemas.microsoft.com/office/drawing/2014/main" val="1484488999"/>
                    </a:ext>
                  </a:extLst>
                </a:gridCol>
              </a:tblGrid>
              <a:tr h="282058">
                <a:tc>
                  <a:txBody>
                    <a:bodyPr/>
                    <a:lstStyle/>
                    <a:p>
                      <a:r>
                        <a:rPr lang="en-US" altLang="zh-CN" sz="1400" b="1" err="1">
                          <a:solidFill>
                            <a:srgbClr val="FF0000"/>
                          </a:solidFill>
                        </a:rPr>
                        <a:t>OurI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>
                          <a:solidFill>
                            <a:srgbClr val="FF0000"/>
                          </a:solidFill>
                        </a:rPr>
                        <a:t>Our Insert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48182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 b="1" err="1">
                          <a:solidFill>
                            <a:srgbClr val="FF0000"/>
                          </a:solidFill>
                        </a:rPr>
                        <a:t>OurR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>
                          <a:solidFill>
                            <a:srgbClr val="FF0000"/>
                          </a:solidFill>
                        </a:rPr>
                        <a:t>Our Remove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3206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8000"/>
                          </a:solidFill>
                        </a:rPr>
                        <a:t>JEI</a:t>
                      </a:r>
                      <a:endParaRPr lang="zh-CN" altLang="en-US" sz="14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8000"/>
                          </a:solidFill>
                        </a:rPr>
                        <a:t>Join Edge Insert</a:t>
                      </a:r>
                      <a:endParaRPr lang="zh-CN" altLang="en-US" sz="14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66117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8000"/>
                          </a:solidFill>
                        </a:rPr>
                        <a:t>JER</a:t>
                      </a:r>
                      <a:endParaRPr lang="zh-CN" altLang="en-US" sz="14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8000"/>
                          </a:solidFill>
                        </a:rPr>
                        <a:t>Join Edge Remove</a:t>
                      </a:r>
                      <a:endParaRPr lang="zh-CN" altLang="en-US" sz="14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67750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00FF"/>
                          </a:solidFill>
                        </a:rPr>
                        <a:t>MI</a:t>
                      </a:r>
                      <a:endParaRPr lang="zh-CN" altLang="en-US" sz="14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00FF"/>
                          </a:solidFill>
                        </a:rPr>
                        <a:t>Match Edge Insert</a:t>
                      </a:r>
                      <a:endParaRPr lang="zh-CN" altLang="en-US" sz="14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57219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00FF"/>
                          </a:solidFill>
                        </a:rPr>
                        <a:t>MR</a:t>
                      </a:r>
                      <a:endParaRPr lang="zh-CN" altLang="en-US" sz="14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0000FF"/>
                          </a:solidFill>
                        </a:rPr>
                        <a:t>Match Edge Remove</a:t>
                      </a:r>
                      <a:endParaRPr lang="zh-CN" altLang="en-US" sz="14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109474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OI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Sequential Order Insert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6551052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Sequential Order Remove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97678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/>
                        <a:t>TI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Sequential Traversal Insert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49257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400"/>
                        <a:t>TR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Sequential Traversal Remove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278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DF26E69-B360-33AA-A530-3035C1E9F7A8}"/>
              </a:ext>
            </a:extLst>
          </p:cNvPr>
          <p:cNvSpPr txBox="1"/>
          <p:nvPr/>
        </p:nvSpPr>
        <p:spPr>
          <a:xfrm>
            <a:off x="8267174" y="4094313"/>
            <a:ext cx="35827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zh-CN" sz="1800" dirty="0">
                <a:ea typeface="+mn-lt"/>
                <a:cs typeface="+mn-lt"/>
              </a:rPr>
              <a:t>With 1-worker, </a:t>
            </a:r>
            <a:r>
              <a:rPr lang="zh-CN" altLang="zh-CN" sz="1800" b="1" dirty="0">
                <a:solidFill>
                  <a:srgbClr val="FF0000"/>
                </a:solidFill>
                <a:ea typeface="+mn-lt"/>
                <a:cs typeface="+mn-lt"/>
              </a:rPr>
              <a:t>OurI</a:t>
            </a:r>
            <a:r>
              <a:rPr lang="zh-CN" altLang="zh-CN" sz="1800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and </a:t>
            </a:r>
            <a:r>
              <a:rPr lang="en-US" altLang="zh-CN" b="1" dirty="0" err="1">
                <a:solidFill>
                  <a:srgbClr val="FF0000"/>
                </a:solidFill>
              </a:rPr>
              <a:t>OurR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is faster than </a:t>
            </a:r>
            <a:r>
              <a:rPr lang="en-US" altLang="zh-CN" b="1" dirty="0">
                <a:solidFill>
                  <a:srgbClr val="008000"/>
                </a:solidFill>
              </a:rPr>
              <a:t>JEI</a:t>
            </a:r>
            <a:r>
              <a:rPr lang="zh-CN" altLang="en-US" dirty="0">
                <a:solidFill>
                  <a:srgbClr val="008000"/>
                </a:solidFill>
              </a:rPr>
              <a:t> </a:t>
            </a:r>
            <a:r>
              <a:rPr lang="zh-CN" altLang="zh-CN" sz="1800" dirty="0">
                <a:ea typeface="+mn-lt"/>
                <a:cs typeface="+mn-lt"/>
              </a:rPr>
              <a:t>and </a:t>
            </a:r>
            <a:r>
              <a:rPr lang="en-US" altLang="zh-CN" b="1" dirty="0">
                <a:solidFill>
                  <a:srgbClr val="008000"/>
                </a:solidFill>
              </a:rPr>
              <a:t>JER</a:t>
            </a:r>
            <a:endParaRPr lang="zh-CN" altLang="zh-CN" sz="1800" b="1" dirty="0">
              <a:ea typeface="等线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zh-CN" altLang="zh-CN" sz="1800" dirty="0">
                <a:ea typeface="+mn-lt"/>
                <a:cs typeface="+mn-lt"/>
              </a:rPr>
              <a:t>With</a:t>
            </a:r>
            <a:r>
              <a:rPr lang="zh-CN" altLang="en-US" sz="1800" dirty="0"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4 to </a:t>
            </a:r>
            <a:r>
              <a:rPr lang="zh-CN" altLang="zh-CN" sz="1800" dirty="0">
                <a:ea typeface="+mn-lt"/>
                <a:cs typeface="+mn-lt"/>
              </a:rPr>
              <a:t>16-worker, </a:t>
            </a:r>
            <a:r>
              <a:rPr lang="zh-CN" altLang="zh-CN" b="1" dirty="0">
                <a:solidFill>
                  <a:srgbClr val="FF0000"/>
                </a:solidFill>
                <a:ea typeface="+mn-lt"/>
                <a:cs typeface="+mn-lt"/>
              </a:rPr>
              <a:t>OurI</a:t>
            </a:r>
            <a:r>
              <a:rPr lang="zh-CN" altLang="zh-CN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a</a:t>
            </a:r>
            <a:r>
              <a:rPr lang="zh-CN" altLang="zh-CN" sz="1800" dirty="0">
                <a:ea typeface="+mn-lt"/>
                <a:cs typeface="+mn-lt"/>
              </a:rPr>
              <a:t>nd</a:t>
            </a:r>
            <a:r>
              <a:rPr lang="zh-CN" altLang="en-US" sz="1800" dirty="0">
                <a:ea typeface="+mn-lt"/>
                <a:cs typeface="+mn-lt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OurR</a:t>
            </a:r>
            <a:r>
              <a:rPr lang="en-US" altLang="zh-CN" sz="1800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always has higher speedups than </a:t>
            </a:r>
            <a:r>
              <a:rPr lang="en-US" altLang="zh-CN" b="1" dirty="0">
                <a:solidFill>
                  <a:srgbClr val="008000"/>
                </a:solidFill>
              </a:rPr>
              <a:t>JEI</a:t>
            </a:r>
            <a:r>
              <a:rPr lang="en-US" altLang="zh-CN" sz="1800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altLang="zh-CN" sz="1800" dirty="0">
                <a:ea typeface="+mn-lt"/>
                <a:cs typeface="+mn-lt"/>
              </a:rPr>
              <a:t>and </a:t>
            </a:r>
            <a:r>
              <a:rPr lang="en-US" altLang="zh-CN" b="1" dirty="0">
                <a:solidFill>
                  <a:srgbClr val="008000"/>
                </a:solidFill>
              </a:rPr>
              <a:t>JER</a:t>
            </a:r>
            <a:endParaRPr lang="zh-CN" altLang="zh-CN" b="1" dirty="0">
              <a:ea typeface="等线"/>
              <a:cs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F1CB8-81E9-9116-12CF-8B624F28BE67}"/>
              </a:ext>
            </a:extLst>
          </p:cNvPr>
          <p:cNvGrpSpPr/>
          <p:nvPr/>
        </p:nvGrpSpPr>
        <p:grpSpPr>
          <a:xfrm>
            <a:off x="1853625" y="1995265"/>
            <a:ext cx="4743117" cy="3761958"/>
            <a:chOff x="1853625" y="1995265"/>
            <a:chExt cx="4743117" cy="3761958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380CBC83-75F7-5AC5-805A-D55D712CD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089" t="4545" r="371" b="71076"/>
            <a:stretch/>
          </p:blipFill>
          <p:spPr>
            <a:xfrm>
              <a:off x="1853625" y="2085328"/>
              <a:ext cx="4743117" cy="3574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36593-0AA1-6969-BEB8-509D497A9B2F}"/>
                </a:ext>
              </a:extLst>
            </p:cNvPr>
            <p:cNvSpPr txBox="1"/>
            <p:nvPr/>
          </p:nvSpPr>
          <p:spPr>
            <a:xfrm>
              <a:off x="3356614" y="5387891"/>
              <a:ext cx="263840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/>
                <a:t>Number of workers </a:t>
              </a:r>
              <a:endParaRPr lang="zh-CN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F11A7-1785-31D4-143C-06349D2FCD84}"/>
                </a:ext>
              </a:extLst>
            </p:cNvPr>
            <p:cNvSpPr txBox="1"/>
            <p:nvPr/>
          </p:nvSpPr>
          <p:spPr>
            <a:xfrm rot="16200000">
              <a:off x="719089" y="3129803"/>
              <a:ext cx="263840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/>
                <a:t>Running time (</a:t>
              </a:r>
              <a:r>
                <a:rPr lang="en-US" altLang="zh-CN" err="1"/>
                <a:t>ms</a:t>
              </a:r>
              <a:r>
                <a:rPr lang="en-US" altLang="zh-CN"/>
                <a:t>)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2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F92098-AC96-2589-B598-0EB6EAAC4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82" y="352337"/>
            <a:ext cx="10143701" cy="34551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88A70-2E66-D61F-2B44-B9D6278F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FF0AB-B9C3-F1C0-2BAC-194ECC232D7B}"/>
              </a:ext>
            </a:extLst>
          </p:cNvPr>
          <p:cNvSpPr txBox="1"/>
          <p:nvPr/>
        </p:nvSpPr>
        <p:spPr>
          <a:xfrm>
            <a:off x="750897" y="3936159"/>
            <a:ext cx="73999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1-worker vs 16-workers, </a:t>
            </a:r>
            <a:r>
              <a:rPr lang="en-US" sz="2000" b="1" dirty="0" err="1">
                <a:solidFill>
                  <a:srgbClr val="FF0000"/>
                </a:solidFill>
              </a:rPr>
              <a:t>OurI</a:t>
            </a:r>
            <a:r>
              <a:rPr lang="en-US" sz="2000" dirty="0"/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OurR</a:t>
            </a:r>
            <a:r>
              <a:rPr lang="en-US" sz="2000" dirty="0"/>
              <a:t> have speedups up to </a:t>
            </a:r>
            <a:r>
              <a:rPr lang="en-US" sz="2000" b="1" dirty="0"/>
              <a:t>5.4</a:t>
            </a:r>
            <a:r>
              <a:rPr lang="en-US" sz="2000" dirty="0"/>
              <a:t> and </a:t>
            </a:r>
            <a:r>
              <a:rPr lang="en-US" sz="2000" b="1" dirty="0"/>
              <a:t>5.2</a:t>
            </a:r>
            <a:r>
              <a:rPr lang="en-US" sz="2000" dirty="0"/>
              <a:t>, respectively, higher than JEI and JIR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1-worker </a:t>
            </a:r>
            <a:r>
              <a:rPr lang="en-US" sz="2000" b="1" dirty="0" err="1">
                <a:solidFill>
                  <a:srgbClr val="FF0000"/>
                </a:solidFill>
              </a:rPr>
              <a:t>OurI</a:t>
            </a:r>
            <a:r>
              <a:rPr lang="en-US" sz="2000" dirty="0"/>
              <a:t> vs </a:t>
            </a:r>
            <a:r>
              <a:rPr lang="en-US" sz="2000" b="1" dirty="0">
                <a:solidFill>
                  <a:schemeClr val="accent6"/>
                </a:solidFill>
              </a:rPr>
              <a:t>JEI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OurI</a:t>
            </a:r>
            <a:r>
              <a:rPr lang="en-US" sz="2000" dirty="0"/>
              <a:t> has speedups up to </a:t>
            </a:r>
            <a:r>
              <a:rPr lang="en-US" sz="2000" b="1" dirty="0"/>
              <a:t>49.6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1-worker </a:t>
            </a:r>
            <a:r>
              <a:rPr lang="en-US" sz="2000" b="1" dirty="0" err="1">
                <a:solidFill>
                  <a:srgbClr val="FF0000"/>
                </a:solidFill>
              </a:rPr>
              <a:t>OurR</a:t>
            </a:r>
            <a:r>
              <a:rPr lang="en-US" sz="2000" dirty="0"/>
              <a:t> vs </a:t>
            </a:r>
            <a:r>
              <a:rPr lang="en-US" sz="2000" b="1" dirty="0">
                <a:solidFill>
                  <a:schemeClr val="accent6"/>
                </a:solidFill>
              </a:rPr>
              <a:t>JER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OurR</a:t>
            </a:r>
            <a:r>
              <a:rPr lang="en-US" sz="2000" dirty="0"/>
              <a:t> has speedups up to </a:t>
            </a:r>
            <a:r>
              <a:rPr lang="en-US" sz="2000" b="1" dirty="0"/>
              <a:t>1.9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16-worker </a:t>
            </a:r>
            <a:r>
              <a:rPr lang="en-US" sz="2000" b="1" dirty="0" err="1">
                <a:solidFill>
                  <a:srgbClr val="FF0000"/>
                </a:solidFill>
              </a:rPr>
              <a:t>OurI</a:t>
            </a:r>
            <a:r>
              <a:rPr lang="en-US" sz="2000" dirty="0"/>
              <a:t> vs </a:t>
            </a:r>
            <a:r>
              <a:rPr lang="en-US" sz="2000" b="1" dirty="0">
                <a:solidFill>
                  <a:schemeClr val="accent6"/>
                </a:solidFill>
              </a:rPr>
              <a:t>JEI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OurI</a:t>
            </a:r>
            <a:r>
              <a:rPr lang="en-US" sz="2000" dirty="0"/>
              <a:t> has speedups up to </a:t>
            </a:r>
            <a:r>
              <a:rPr lang="en-US" sz="2000" b="1" dirty="0"/>
              <a:t>289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16 –worker </a:t>
            </a:r>
            <a:r>
              <a:rPr lang="en-US" sz="2000" b="1" dirty="0" err="1">
                <a:solidFill>
                  <a:srgbClr val="FF0000"/>
                </a:solidFill>
              </a:rPr>
              <a:t>OurR</a:t>
            </a:r>
            <a:r>
              <a:rPr lang="en-US" sz="2000" dirty="0"/>
              <a:t> vs </a:t>
            </a:r>
            <a:r>
              <a:rPr lang="en-US" sz="2000" b="1" dirty="0">
                <a:solidFill>
                  <a:schemeClr val="accent6"/>
                </a:solidFill>
              </a:rPr>
              <a:t>JER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OurR</a:t>
            </a:r>
            <a:r>
              <a:rPr lang="en-US" sz="2000" dirty="0"/>
              <a:t> has speedups up to </a:t>
            </a:r>
            <a:r>
              <a:rPr lang="en-US" sz="2000" b="1" dirty="0"/>
              <a:t>6.6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A39271EE-A236-E9B3-3210-1AEA49D62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146"/>
              </p:ext>
            </p:extLst>
          </p:nvPr>
        </p:nvGraphicFramePr>
        <p:xfrm>
          <a:off x="8437477" y="3692821"/>
          <a:ext cx="3089446" cy="2812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179">
                  <a:extLst>
                    <a:ext uri="{9D8B030D-6E8A-4147-A177-3AD203B41FA5}">
                      <a16:colId xmlns:a16="http://schemas.microsoft.com/office/drawing/2014/main" val="4072108171"/>
                    </a:ext>
                  </a:extLst>
                </a:gridCol>
                <a:gridCol w="2471267">
                  <a:extLst>
                    <a:ext uri="{9D8B030D-6E8A-4147-A177-3AD203B41FA5}">
                      <a16:colId xmlns:a16="http://schemas.microsoft.com/office/drawing/2014/main" val="1484488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b="1" err="1">
                          <a:solidFill>
                            <a:srgbClr val="FF0000"/>
                          </a:solidFill>
                        </a:rPr>
                        <a:t>OurI</a:t>
                      </a:r>
                      <a:endParaRPr lang="zh-CN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>
                          <a:solidFill>
                            <a:srgbClr val="FF0000"/>
                          </a:solidFill>
                        </a:rPr>
                        <a:t>Our Insert</a:t>
                      </a:r>
                      <a:endParaRPr lang="zh-CN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48182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 b="1" err="1">
                          <a:solidFill>
                            <a:srgbClr val="FF0000"/>
                          </a:solidFill>
                        </a:rPr>
                        <a:t>OurR</a:t>
                      </a:r>
                      <a:endParaRPr lang="zh-CN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>
                          <a:solidFill>
                            <a:srgbClr val="FF0000"/>
                          </a:solidFill>
                        </a:rPr>
                        <a:t>Our Remove</a:t>
                      </a:r>
                      <a:endParaRPr lang="zh-CN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3206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8000"/>
                          </a:solidFill>
                        </a:rPr>
                        <a:t>JEI</a:t>
                      </a:r>
                      <a:endParaRPr lang="zh-CN" altLang="en-US" sz="12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8000"/>
                          </a:solidFill>
                        </a:rPr>
                        <a:t>Join Edge Insert</a:t>
                      </a:r>
                      <a:endParaRPr lang="zh-CN" altLang="en-US" sz="12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66117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8000"/>
                          </a:solidFill>
                        </a:rPr>
                        <a:t>JER</a:t>
                      </a:r>
                      <a:endParaRPr lang="zh-CN" altLang="en-US" sz="12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8000"/>
                          </a:solidFill>
                        </a:rPr>
                        <a:t>Join Edge Remove</a:t>
                      </a:r>
                      <a:endParaRPr lang="zh-CN" altLang="en-US" sz="12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67750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00FF"/>
                          </a:solidFill>
                        </a:rPr>
                        <a:t>MI</a:t>
                      </a:r>
                      <a:endParaRPr lang="zh-CN" altLang="en-US" sz="12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00FF"/>
                          </a:solidFill>
                        </a:rPr>
                        <a:t>Match Edge Insert</a:t>
                      </a:r>
                      <a:endParaRPr lang="zh-CN" altLang="en-US" sz="12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57219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00FF"/>
                          </a:solidFill>
                        </a:rPr>
                        <a:t>MR</a:t>
                      </a:r>
                      <a:endParaRPr lang="zh-CN" altLang="en-US" sz="12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0000FF"/>
                          </a:solidFill>
                        </a:rPr>
                        <a:t>Match Edge Remove</a:t>
                      </a:r>
                      <a:endParaRPr lang="zh-CN" altLang="en-US" sz="12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109474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OI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Sequential Order Insert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6551052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Sequential Order Remove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97678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/>
                        <a:t>TI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Sequential Traversal Insert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49257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r>
                        <a:rPr lang="en-US" altLang="zh-CN" sz="1200"/>
                        <a:t>TR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Sequential Traversal Remove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2788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DBE10BE-D74F-4773-5108-A013DCF1EF21}"/>
              </a:ext>
            </a:extLst>
          </p:cNvPr>
          <p:cNvSpPr/>
          <p:nvPr/>
        </p:nvSpPr>
        <p:spPr>
          <a:xfrm>
            <a:off x="2125525" y="2567588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10B9B-EF9B-4DF5-6E87-062AA3989BF1}"/>
              </a:ext>
            </a:extLst>
          </p:cNvPr>
          <p:cNvSpPr/>
          <p:nvPr/>
        </p:nvSpPr>
        <p:spPr>
          <a:xfrm>
            <a:off x="2137637" y="3282152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6A734A-C778-4F86-785D-0723BBC11416}"/>
              </a:ext>
            </a:extLst>
          </p:cNvPr>
          <p:cNvSpPr/>
          <p:nvPr/>
        </p:nvSpPr>
        <p:spPr>
          <a:xfrm>
            <a:off x="2658421" y="1774301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FFCABA-24FE-6738-2F51-663DE7369CA1}"/>
              </a:ext>
            </a:extLst>
          </p:cNvPr>
          <p:cNvSpPr/>
          <p:nvPr/>
        </p:nvSpPr>
        <p:spPr>
          <a:xfrm>
            <a:off x="2694755" y="2888537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7D3B9-D5A3-CD7C-A7EC-5AC0AF9EA734}"/>
              </a:ext>
            </a:extLst>
          </p:cNvPr>
          <p:cNvSpPr/>
          <p:nvPr/>
        </p:nvSpPr>
        <p:spPr>
          <a:xfrm>
            <a:off x="3136816" y="2295085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F7A6A-7E94-8928-9AFE-AEC1C253F93C}"/>
              </a:ext>
            </a:extLst>
          </p:cNvPr>
          <p:cNvSpPr/>
          <p:nvPr/>
        </p:nvSpPr>
        <p:spPr>
          <a:xfrm>
            <a:off x="3148927" y="2682645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75AF-363C-4798-A81F-5B33AC1F3E1A}"/>
              </a:ext>
            </a:extLst>
          </p:cNvPr>
          <p:cNvSpPr/>
          <p:nvPr/>
        </p:nvSpPr>
        <p:spPr>
          <a:xfrm>
            <a:off x="3560710" y="2295085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5D62F-5041-2265-DE05-90C3805C1514}"/>
              </a:ext>
            </a:extLst>
          </p:cNvPr>
          <p:cNvSpPr/>
          <p:nvPr/>
        </p:nvSpPr>
        <p:spPr>
          <a:xfrm>
            <a:off x="3615211" y="2676590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E6BAA-A392-9EA8-38C3-8954E8550F55}"/>
              </a:ext>
            </a:extLst>
          </p:cNvPr>
          <p:cNvSpPr/>
          <p:nvPr/>
        </p:nvSpPr>
        <p:spPr>
          <a:xfrm>
            <a:off x="4856615" y="2561533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88F004-1478-82A2-2C15-45CB9C1EF336}"/>
              </a:ext>
            </a:extLst>
          </p:cNvPr>
          <p:cNvSpPr/>
          <p:nvPr/>
        </p:nvSpPr>
        <p:spPr>
          <a:xfrm>
            <a:off x="4868726" y="3300320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A1ABC-66C2-3FB3-CC4B-DC4442C1F4EF}"/>
              </a:ext>
            </a:extLst>
          </p:cNvPr>
          <p:cNvSpPr/>
          <p:nvPr/>
        </p:nvSpPr>
        <p:spPr>
          <a:xfrm>
            <a:off x="6176742" y="3300320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5ABB49-E4B7-A531-7E5A-8ECD1BB769A6}"/>
              </a:ext>
            </a:extLst>
          </p:cNvPr>
          <p:cNvSpPr/>
          <p:nvPr/>
        </p:nvSpPr>
        <p:spPr>
          <a:xfrm>
            <a:off x="6158576" y="2906704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CAA80-0040-0D5F-9884-5AAE29BD2BAB}"/>
              </a:ext>
            </a:extLst>
          </p:cNvPr>
          <p:cNvSpPr/>
          <p:nvPr/>
        </p:nvSpPr>
        <p:spPr>
          <a:xfrm>
            <a:off x="7587706" y="2282972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DA40A4-7D50-5E71-BAC7-E85E845DD6E2}"/>
              </a:ext>
            </a:extLst>
          </p:cNvPr>
          <p:cNvSpPr/>
          <p:nvPr/>
        </p:nvSpPr>
        <p:spPr>
          <a:xfrm>
            <a:off x="7563485" y="2525199"/>
            <a:ext cx="393615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45D125-6E46-D65E-AE5B-38FF9054A18F}"/>
              </a:ext>
            </a:extLst>
          </p:cNvPr>
          <p:cNvSpPr/>
          <p:nvPr/>
        </p:nvSpPr>
        <p:spPr>
          <a:xfrm>
            <a:off x="8956278" y="2416196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52673-6CA0-7840-E6DF-0CF0F2ECB99E}"/>
              </a:ext>
            </a:extLst>
          </p:cNvPr>
          <p:cNvSpPr/>
          <p:nvPr/>
        </p:nvSpPr>
        <p:spPr>
          <a:xfrm>
            <a:off x="8950223" y="3282151"/>
            <a:ext cx="345171" cy="1513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7D93-5E55-5386-1B87-F51723B0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61885-4A0B-2D4D-590B-4B8013A68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CA" dirty="0"/>
                  <a:t>We present new parallel core maintenance algorithms:</a:t>
                </a:r>
              </a:p>
              <a:p>
                <a:pPr lvl="1"/>
                <a:r>
                  <a:rPr lang="en-CA" dirty="0"/>
                  <a:t>based on the state-of-the-art </a:t>
                </a:r>
                <a:r>
                  <a:rPr lang="en-CA" dirty="0">
                    <a:solidFill>
                      <a:srgbClr val="FF0000"/>
                    </a:solidFill>
                  </a:rPr>
                  <a:t>sequential</a:t>
                </a:r>
                <a:r>
                  <a:rPr lang="en-CA" dirty="0"/>
                  <a:t> </a:t>
                </a:r>
                <a:r>
                  <a:rPr lang="en-CA" dirty="0">
                    <a:solidFill>
                      <a:srgbClr val="FF0000"/>
                    </a:solidFill>
                  </a:rPr>
                  <a:t>Order algorithm </a:t>
                </a:r>
              </a:p>
              <a:p>
                <a:pPr lvl="1"/>
                <a:r>
                  <a:rPr lang="en-CA" dirty="0"/>
                  <a:t>only the vertices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dirty="0"/>
                  <a:t> are </a:t>
                </a:r>
                <a:r>
                  <a:rPr lang="en-CA" dirty="0">
                    <a:solidFill>
                      <a:srgbClr val="FF0000"/>
                    </a:solidFill>
                  </a:rPr>
                  <a:t>locked</a:t>
                </a:r>
                <a:r>
                  <a:rPr lang="en-CA" dirty="0"/>
                  <a:t> and all their associated edges are   </a:t>
                </a:r>
                <a:r>
                  <a:rPr lang="en-CA" dirty="0">
                    <a:solidFill>
                      <a:srgbClr val="FF0000"/>
                    </a:solidFill>
                  </a:rPr>
                  <a:t>lock-free</a:t>
                </a:r>
                <a:r>
                  <a:rPr lang="en-CA" dirty="0"/>
                  <a:t>, which leads to high parallelism</a:t>
                </a:r>
                <a:endParaRPr lang="en-US" dirty="0"/>
              </a:p>
              <a:p>
                <a:r>
                  <a:rPr lang="en-US" dirty="0"/>
                  <a:t>My methodology can be applied to: </a:t>
                </a:r>
              </a:p>
              <a:p>
                <a:pPr lvl="1"/>
                <a:r>
                  <a:rPr lang="en-US" dirty="0"/>
                  <a:t>other kinds of graphs, e.g., </a:t>
                </a:r>
                <a:r>
                  <a:rPr lang="en-US" dirty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dirty="0"/>
                  <a:t> graphs </a:t>
                </a:r>
              </a:p>
              <a:p>
                <a:pPr lvl="1"/>
                <a:r>
                  <a:rPr lang="en-US" dirty="0"/>
                  <a:t>other sequential graph algorithms, e.g., </a:t>
                </a:r>
                <a:r>
                  <a:rPr lang="en-US" dirty="0">
                    <a:solidFill>
                      <a:srgbClr val="FF0000"/>
                    </a:solidFill>
                  </a:rPr>
                  <a:t>hierarchical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-core maintenance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-truss maintenance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61885-4A0B-2D4D-590B-4B8013A68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5209-EC3F-59F0-FEF0-00760A9D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1E100-4DA8-08E5-660F-5948B2D4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Reference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751F3C-67A3-504A-4C82-24BA35DE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zh-CN" dirty="0">
                <a:ea typeface="+mn-lt"/>
                <a:cs typeface="+mn-lt"/>
              </a:rPr>
              <a:t>[1] Kong, Yi-Xiu, et al. "k-core: Theories and applications." Physics Reports 832 (2019): 1-32.</a:t>
            </a:r>
            <a:r>
              <a:rPr lang="zh-CN" altLang="en-US" dirty="0">
                <a:ea typeface="+mn-lt"/>
                <a:cs typeface="+mn-lt"/>
              </a:rPr>
              <a:t> </a:t>
            </a:r>
            <a:endParaRPr lang="zh-CN" altLang="en-US" dirty="0">
              <a:cs typeface="Calibri" panose="020F0502020204030204"/>
            </a:endParaRPr>
          </a:p>
          <a:p>
            <a:r>
              <a:rPr lang="zh-CN" dirty="0">
                <a:ea typeface="+mn-lt"/>
                <a:cs typeface="+mn-lt"/>
              </a:rPr>
              <a:t>[</a:t>
            </a:r>
            <a:r>
              <a:rPr lang="en-US" altLang="zh-CN" dirty="0">
                <a:ea typeface="+mn-lt"/>
                <a:cs typeface="+mn-lt"/>
              </a:rPr>
              <a:t>2</a:t>
            </a:r>
            <a:r>
              <a:rPr lang="zh-CN" dirty="0">
                <a:ea typeface="+mn-lt"/>
                <a:cs typeface="+mn-lt"/>
              </a:rPr>
              <a:t>] Burleson-Lesser, Kate, et al. "K-core robustness in ecological and financial networks." Scientific reports 10.1 (2020): 1-14.</a:t>
            </a:r>
            <a:r>
              <a:rPr lang="zh-CN" alt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[3] </a:t>
            </a:r>
            <a:r>
              <a:rPr lang="en-US" altLang="zh-CN" dirty="0" err="1">
                <a:ea typeface="+mn-lt"/>
                <a:cs typeface="+mn-lt"/>
              </a:rPr>
              <a:t>Lotito</a:t>
            </a:r>
            <a:r>
              <a:rPr lang="en-US" altLang="zh-CN" dirty="0">
                <a:ea typeface="+mn-lt"/>
                <a:cs typeface="+mn-lt"/>
              </a:rPr>
              <a:t>,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 err="1">
                <a:ea typeface="+mn-lt"/>
                <a:cs typeface="+mn-lt"/>
              </a:rPr>
              <a:t>Quintino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Francesco,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and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Alberto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Montresor.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"Efficient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dirty="0">
                <a:ea typeface="+mn-lt"/>
                <a:cs typeface="+mn-lt"/>
              </a:rPr>
              <a:t>Algorithms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to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Mine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Maximal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Span-Trusses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From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Temporal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dirty="0">
                <a:ea typeface="+mn-lt"/>
                <a:cs typeface="+mn-lt"/>
              </a:rPr>
              <a:t>Graphs."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i="1" dirty="0" err="1">
                <a:ea typeface="+mn-lt"/>
                <a:cs typeface="+mn-lt"/>
              </a:rPr>
              <a:t>arXiv</a:t>
            </a:r>
            <a:r>
              <a:rPr lang="zh-CN" altLang="en-US" i="1" dirty="0">
                <a:ea typeface="+mn-lt"/>
                <a:cs typeface="+mn-lt"/>
              </a:rPr>
              <a:t> </a:t>
            </a:r>
            <a:r>
              <a:rPr lang="en-US" altLang="zh-CN" i="1" dirty="0">
                <a:ea typeface="+mn-lt"/>
                <a:cs typeface="+mn-lt"/>
              </a:rPr>
              <a:t>preprint</a:t>
            </a:r>
            <a:r>
              <a:rPr lang="zh-CN" altLang="en-US" i="1" dirty="0">
                <a:ea typeface="+mn-lt"/>
                <a:cs typeface="+mn-lt"/>
              </a:rPr>
              <a:t> </a:t>
            </a:r>
            <a:r>
              <a:rPr lang="en-US" altLang="zh-CN" i="1" dirty="0">
                <a:ea typeface="+mn-lt"/>
                <a:cs typeface="+mn-lt"/>
              </a:rPr>
              <a:t>arXiv:2009.01928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en-US" altLang="zh-CN" dirty="0">
                <a:ea typeface="+mn-lt"/>
                <a:cs typeface="+mn-lt"/>
              </a:rPr>
              <a:t>(2020).</a:t>
            </a:r>
            <a:endParaRPr lang="zh-CN" alt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[4] </a:t>
            </a:r>
            <a:r>
              <a:rPr lang="en-US" dirty="0" err="1">
                <a:ea typeface="+mn-lt"/>
                <a:cs typeface="+mn-lt"/>
              </a:rPr>
              <a:t>Yikai</a:t>
            </a:r>
            <a:r>
              <a:rPr lang="en-US" dirty="0">
                <a:ea typeface="+mn-lt"/>
                <a:cs typeface="+mn-lt"/>
              </a:rPr>
              <a:t> Zhang, Jeffrey Xu Yu, Ying Zhang, and Lu Qin. A fast order-based approach for core maintenance. In Proceedings - International Conference on Data Engineering, pages 337–348, 2017.</a:t>
            </a:r>
            <a:endParaRPr lang="en-US" altLang="zh-CN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[5] Ahmet </a:t>
            </a:r>
            <a:r>
              <a:rPr lang="en-US" dirty="0" err="1">
                <a:ea typeface="+mn-lt"/>
                <a:cs typeface="+mn-lt"/>
              </a:rPr>
              <a:t>Erdem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Saríyüce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Buğra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Gedik</a:t>
            </a:r>
            <a:r>
              <a:rPr lang="en-US" dirty="0">
                <a:ea typeface="+mn-lt"/>
                <a:cs typeface="+mn-lt"/>
              </a:rPr>
              <a:t>, Gabriela Jacques-Silva, </a:t>
            </a:r>
            <a:r>
              <a:rPr lang="en-US" dirty="0" err="1">
                <a:ea typeface="+mn-lt"/>
                <a:cs typeface="+mn-lt"/>
              </a:rPr>
              <a:t>Kun</a:t>
            </a:r>
            <a:r>
              <a:rPr lang="en-US" dirty="0">
                <a:ea typeface="+mn-lt"/>
                <a:cs typeface="+mn-lt"/>
              </a:rPr>
              <a:t>-Lung Wu, and </a:t>
            </a:r>
            <a:r>
              <a:rPr lang="en-US" dirty="0" err="1">
                <a:ea typeface="+mn-lt"/>
                <a:cs typeface="+mn-lt"/>
              </a:rPr>
              <a:t>Ümit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Çatalyürek</a:t>
            </a:r>
            <a:r>
              <a:rPr lang="en-US" dirty="0">
                <a:ea typeface="+mn-lt"/>
                <a:cs typeface="+mn-lt"/>
              </a:rPr>
              <a:t>. Streaming algorithms for 𝑘 -core decomposition. Proceedings of the VLDB Endowment, 6(6):433–444, 2013.</a:t>
            </a:r>
            <a:endParaRPr lang="en-US" altLang="zh-CN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[6] Ahmet </a:t>
            </a:r>
            <a:r>
              <a:rPr lang="en-US" dirty="0" err="1">
                <a:ea typeface="+mn-lt"/>
                <a:cs typeface="+mn-lt"/>
              </a:rPr>
              <a:t>Erdem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Sarıyüce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Buğra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Gedik</a:t>
            </a:r>
            <a:r>
              <a:rPr lang="en-US" dirty="0">
                <a:ea typeface="+mn-lt"/>
                <a:cs typeface="+mn-lt"/>
              </a:rPr>
              <a:t>, Gabriela Jacques-Silva, </a:t>
            </a:r>
            <a:r>
              <a:rPr lang="en-US" dirty="0" err="1">
                <a:ea typeface="+mn-lt"/>
                <a:cs typeface="+mn-lt"/>
              </a:rPr>
              <a:t>Kun</a:t>
            </a:r>
            <a:r>
              <a:rPr lang="en-US" dirty="0">
                <a:ea typeface="+mn-lt"/>
                <a:cs typeface="+mn-lt"/>
              </a:rPr>
              <a:t>-Lung Wu, and </a:t>
            </a:r>
            <a:r>
              <a:rPr lang="en-US" dirty="0" err="1">
                <a:ea typeface="+mn-lt"/>
                <a:cs typeface="+mn-lt"/>
              </a:rPr>
              <a:t>Ümit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Çatalyürek</a:t>
            </a:r>
            <a:r>
              <a:rPr lang="en-US" dirty="0">
                <a:ea typeface="+mn-lt"/>
                <a:cs typeface="+mn-lt"/>
              </a:rPr>
              <a:t>. Incremental 𝑘 -core decomposition: algorithms and evaluation. The VLDB Journal, 25(3):425–447, 2016 </a:t>
            </a:r>
            <a:endParaRPr lang="en-US" altLang="zh-CN" dirty="0">
              <a:ea typeface="等线" panose="02010600030101010101" pitchFamily="2" charset="-122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DEC81-5D2D-B1B7-D4FC-E1C9C36F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99B2DB-1CD4-8ACA-A091-C928E356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938"/>
            <a:ext cx="10515600" cy="572402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[7] Na Wang, </a:t>
            </a:r>
            <a:r>
              <a:rPr lang="en-US" dirty="0" err="1">
                <a:ea typeface="+mn-lt"/>
                <a:cs typeface="+mn-lt"/>
              </a:rPr>
              <a:t>Dongxiao</a:t>
            </a:r>
            <a:r>
              <a:rPr lang="en-US" dirty="0">
                <a:ea typeface="+mn-lt"/>
                <a:cs typeface="+mn-lt"/>
              </a:rPr>
              <a:t> Yu, Hai </a:t>
            </a:r>
            <a:r>
              <a:rPr lang="en-US" dirty="0" err="1">
                <a:ea typeface="+mn-lt"/>
                <a:cs typeface="+mn-lt"/>
              </a:rPr>
              <a:t>Jin</a:t>
            </a:r>
            <a:r>
              <a:rPr lang="en-US" dirty="0">
                <a:ea typeface="+mn-lt"/>
                <a:cs typeface="+mn-lt"/>
              </a:rPr>
              <a:t>, Chen Qian, Xia </a:t>
            </a:r>
            <a:r>
              <a:rPr lang="en-US" dirty="0" err="1">
                <a:ea typeface="+mn-lt"/>
                <a:cs typeface="+mn-lt"/>
              </a:rPr>
              <a:t>Xie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dirty="0" err="1">
                <a:ea typeface="+mn-lt"/>
                <a:cs typeface="+mn-lt"/>
              </a:rPr>
              <a:t>Qiang</a:t>
            </a:r>
            <a:r>
              <a:rPr lang="en-US" dirty="0">
                <a:ea typeface="+mn-lt"/>
                <a:cs typeface="+mn-lt"/>
              </a:rPr>
              <a:t>-Sheng Hua. Parallel algorithm for core maintenance in dynamic graphs. In 2017 IEEE 37th International Conference on Distributed Computing Systems (ICDCS), pages 2366–2371. IEEE, 2017. </a:t>
            </a:r>
          </a:p>
          <a:p>
            <a:r>
              <a:rPr lang="en-US" dirty="0">
                <a:ea typeface="+mn-lt"/>
                <a:cs typeface="+mn-lt"/>
              </a:rPr>
              <a:t>[8] Hai </a:t>
            </a:r>
            <a:r>
              <a:rPr lang="en-US" dirty="0" err="1">
                <a:ea typeface="+mn-lt"/>
                <a:cs typeface="+mn-lt"/>
              </a:rPr>
              <a:t>Jin</a:t>
            </a:r>
            <a:r>
              <a:rPr lang="en-US" dirty="0">
                <a:ea typeface="+mn-lt"/>
                <a:cs typeface="+mn-lt"/>
              </a:rPr>
              <a:t>, Na Wang, </a:t>
            </a:r>
            <a:r>
              <a:rPr lang="en-US" dirty="0" err="1">
                <a:ea typeface="+mn-lt"/>
                <a:cs typeface="+mn-lt"/>
              </a:rPr>
              <a:t>Dongxiao</a:t>
            </a:r>
            <a:r>
              <a:rPr lang="en-US" dirty="0">
                <a:ea typeface="+mn-lt"/>
                <a:cs typeface="+mn-lt"/>
              </a:rPr>
              <a:t> Yu, </a:t>
            </a:r>
            <a:r>
              <a:rPr lang="en-US" dirty="0" err="1">
                <a:ea typeface="+mn-lt"/>
                <a:cs typeface="+mn-lt"/>
              </a:rPr>
              <a:t>Qiang</a:t>
            </a:r>
            <a:r>
              <a:rPr lang="en-US" dirty="0">
                <a:ea typeface="+mn-lt"/>
                <a:cs typeface="+mn-lt"/>
              </a:rPr>
              <a:t> Sheng Hua, </a:t>
            </a:r>
            <a:r>
              <a:rPr lang="en-US" dirty="0" err="1">
                <a:ea typeface="+mn-lt"/>
                <a:cs typeface="+mn-lt"/>
              </a:rPr>
              <a:t>Xuanhua</a:t>
            </a:r>
            <a:r>
              <a:rPr lang="en-US" dirty="0">
                <a:ea typeface="+mn-lt"/>
                <a:cs typeface="+mn-lt"/>
              </a:rPr>
              <a:t> Shi, and Xia </a:t>
            </a:r>
            <a:r>
              <a:rPr lang="en-US" dirty="0" err="1">
                <a:ea typeface="+mn-lt"/>
                <a:cs typeface="+mn-lt"/>
              </a:rPr>
              <a:t>Xie</a:t>
            </a:r>
            <a:r>
              <a:rPr lang="en-US" dirty="0">
                <a:ea typeface="+mn-lt"/>
                <a:cs typeface="+mn-lt"/>
              </a:rPr>
              <a:t>. Core Maintenance in Dynamic Graphs: A Parallel Approach Based on Matching. IEEE Transactions on Parallel and Distributed Systems, 29(11):2416–2428, </a:t>
            </a:r>
            <a:r>
              <a:rPr lang="en-US" dirty="0" err="1">
                <a:ea typeface="+mn-lt"/>
                <a:cs typeface="+mn-lt"/>
              </a:rPr>
              <a:t>nov</a:t>
            </a:r>
            <a:r>
              <a:rPr lang="en-US" dirty="0">
                <a:ea typeface="+mn-lt"/>
                <a:cs typeface="+mn-lt"/>
              </a:rPr>
              <a:t> 2018. </a:t>
            </a:r>
          </a:p>
          <a:p>
            <a:r>
              <a:rPr lang="en-US" dirty="0">
                <a:ea typeface="+mn-lt"/>
                <a:cs typeface="+mn-lt"/>
              </a:rPr>
              <a:t>[9] </a:t>
            </a:r>
            <a:r>
              <a:rPr lang="en-US" dirty="0" err="1">
                <a:ea typeface="+mn-lt"/>
                <a:cs typeface="+mn-lt"/>
              </a:rPr>
              <a:t>Qiang</a:t>
            </a:r>
            <a:r>
              <a:rPr lang="en-US" dirty="0">
                <a:ea typeface="+mn-lt"/>
                <a:cs typeface="+mn-lt"/>
              </a:rPr>
              <a:t>-Sheng Hua, </a:t>
            </a:r>
            <a:r>
              <a:rPr lang="en-US" dirty="0" err="1">
                <a:ea typeface="+mn-lt"/>
                <a:cs typeface="+mn-lt"/>
              </a:rPr>
              <a:t>Yuliang</a:t>
            </a:r>
            <a:r>
              <a:rPr lang="en-US" dirty="0">
                <a:ea typeface="+mn-lt"/>
                <a:cs typeface="+mn-lt"/>
              </a:rPr>
              <a:t> Shi, </a:t>
            </a:r>
            <a:r>
              <a:rPr lang="en-US" dirty="0" err="1">
                <a:ea typeface="+mn-lt"/>
                <a:cs typeface="+mn-lt"/>
              </a:rPr>
              <a:t>Dongxiao</a:t>
            </a:r>
            <a:r>
              <a:rPr lang="en-US" dirty="0">
                <a:ea typeface="+mn-lt"/>
                <a:cs typeface="+mn-lt"/>
              </a:rPr>
              <a:t> Yu, Hai </a:t>
            </a:r>
            <a:r>
              <a:rPr lang="en-US" dirty="0" err="1">
                <a:ea typeface="+mn-lt"/>
                <a:cs typeface="+mn-lt"/>
              </a:rPr>
              <a:t>Jin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Jiguo</a:t>
            </a:r>
            <a:r>
              <a:rPr lang="en-US" dirty="0">
                <a:ea typeface="+mn-lt"/>
                <a:cs typeface="+mn-lt"/>
              </a:rPr>
              <a:t> Yu, </a:t>
            </a:r>
            <a:r>
              <a:rPr lang="en-US" dirty="0" err="1">
                <a:ea typeface="+mn-lt"/>
                <a:cs typeface="+mn-lt"/>
              </a:rPr>
              <a:t>Zhipen</a:t>
            </a:r>
            <a:r>
              <a:rPr lang="en-US" dirty="0">
                <a:ea typeface="+mn-lt"/>
                <a:cs typeface="+mn-lt"/>
              </a:rPr>
              <a:t> Cai, </a:t>
            </a:r>
            <a:r>
              <a:rPr lang="en-US" dirty="0" err="1">
                <a:ea typeface="+mn-lt"/>
                <a:cs typeface="+mn-lt"/>
              </a:rPr>
              <a:t>Xiuzhen</a:t>
            </a:r>
            <a:r>
              <a:rPr lang="en-US" dirty="0">
                <a:ea typeface="+mn-lt"/>
                <a:cs typeface="+mn-lt"/>
              </a:rPr>
              <a:t> Cheng, and </a:t>
            </a:r>
            <a:r>
              <a:rPr lang="en-US" dirty="0" err="1">
                <a:ea typeface="+mn-lt"/>
                <a:cs typeface="+mn-lt"/>
              </a:rPr>
              <a:t>Hanhua</a:t>
            </a:r>
            <a:r>
              <a:rPr lang="en-US" dirty="0">
                <a:ea typeface="+mn-lt"/>
                <a:cs typeface="+mn-lt"/>
              </a:rPr>
              <a:t> Chen. Faster parallel core maintenance algorithms in dynamic graphs. IEEE Transactions on Parallel and Distributed Systems, 31(6):1287–1300, 2019.</a:t>
            </a:r>
          </a:p>
          <a:p>
            <a:r>
              <a:rPr lang="en-US" altLang="zh-CN" dirty="0">
                <a:ea typeface="+mn-lt"/>
                <a:cs typeface="+mn-lt"/>
              </a:rPr>
              <a:t>[10] </a:t>
            </a:r>
            <a:r>
              <a:rPr lang="zh-CN" altLang="zh-CN" dirty="0">
                <a:ea typeface="+mn-lt"/>
                <a:cs typeface="+mn-lt"/>
              </a:rPr>
              <a:t>Parallel Order-Based Core Maintenance in Dynamic Graphs B Guo, E Sekerinski - arXiv preprint arXiv:2210.14290, 2022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zh-CN" altLang="zh-CN" dirty="0">
                <a:ea typeface="+mn-lt"/>
                <a:cs typeface="+mn-lt"/>
              </a:rPr>
              <a:t>All 2 versions</a:t>
            </a:r>
          </a:p>
          <a:p>
            <a:r>
              <a:rPr lang="en-US" altLang="zh-CN" dirty="0">
                <a:ea typeface="+mn-lt"/>
                <a:cs typeface="+mn-lt"/>
              </a:rPr>
              <a:t>[11] </a:t>
            </a:r>
            <a:r>
              <a:rPr lang="zh-CN" altLang="zh-CN" dirty="0">
                <a:ea typeface="+mn-lt"/>
                <a:cs typeface="+mn-lt"/>
              </a:rPr>
              <a:t>Efficient parallel graph trimming by arc-consistency B Guo, E Sekerinski - The Journal of Supercomputing, 2022</a:t>
            </a:r>
          </a:p>
          <a:p>
            <a:r>
              <a:rPr lang="en-US" altLang="zh-CN" dirty="0">
                <a:ea typeface="+mn-lt"/>
                <a:cs typeface="+mn-lt"/>
              </a:rPr>
              <a:t>[12]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zh-CN" altLang="zh-CN" dirty="0">
                <a:ea typeface="+mn-lt"/>
                <a:cs typeface="+mn-lt"/>
              </a:rPr>
              <a:t>δ-Transitive closures and triangle consistency checking: a new way to evaluate graph pattern queries in large graph databases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zh-CN" altLang="zh-CN" dirty="0">
                <a:ea typeface="+mn-lt"/>
                <a:cs typeface="+mn-lt"/>
              </a:rPr>
              <a:t>Y Chen, B Guo, X Huang - The Journal of Supercomputing, 2020</a:t>
            </a:r>
          </a:p>
          <a:p>
            <a:r>
              <a:rPr lang="en-US" altLang="zh-CN" dirty="0">
                <a:ea typeface="+mn-lt"/>
                <a:cs typeface="+mn-lt"/>
              </a:rPr>
              <a:t>[13] </a:t>
            </a:r>
            <a:r>
              <a:rPr lang="zh-CN" dirty="0">
                <a:ea typeface="+mn-lt"/>
                <a:cs typeface="+mn-lt"/>
              </a:rPr>
              <a:t>Guo, Bin, and Emil Sekerinski. "Simplified Algorithms for Order-Based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zh-CN" dirty="0">
                <a:ea typeface="+mn-lt"/>
                <a:cs typeface="+mn-lt"/>
              </a:rPr>
              <a:t>Core</a:t>
            </a:r>
            <a:r>
              <a:rPr lang="zh-CN" altLang="en-US" dirty="0">
                <a:ea typeface="+mn-lt"/>
                <a:cs typeface="+mn-lt"/>
              </a:rPr>
              <a:t> </a:t>
            </a:r>
            <a:r>
              <a:rPr lang="zh-CN" dirty="0">
                <a:ea typeface="+mn-lt"/>
                <a:cs typeface="+mn-lt"/>
              </a:rPr>
              <a:t>Maintenance." </a:t>
            </a:r>
            <a:r>
              <a:rPr lang="zh-CN" i="1" dirty="0">
                <a:ea typeface="+mn-lt"/>
                <a:cs typeface="+mn-lt"/>
              </a:rPr>
              <a:t>arXiv preprint arXiv:2201.07103</a:t>
            </a:r>
            <a:r>
              <a:rPr lang="zh-CN" dirty="0">
                <a:ea typeface="+mn-lt"/>
                <a:cs typeface="+mn-lt"/>
              </a:rPr>
              <a:t> (2022).</a:t>
            </a:r>
          </a:p>
          <a:p>
            <a:r>
              <a:rPr lang="en-US" altLang="zh-CN" dirty="0">
                <a:ea typeface="+mn-lt"/>
                <a:cs typeface="+mn-lt"/>
              </a:rPr>
              <a:t>[14] </a:t>
            </a:r>
            <a:r>
              <a:rPr lang="en-US" dirty="0">
                <a:ea typeface="+mn-lt"/>
                <a:cs typeface="+mn-lt"/>
              </a:rPr>
              <a:t>Guo, Bin, and Emil </a:t>
            </a:r>
            <a:r>
              <a:rPr lang="en-US" dirty="0" err="1">
                <a:ea typeface="+mn-lt"/>
                <a:cs typeface="+mn-lt"/>
              </a:rPr>
              <a:t>Sekerinski</a:t>
            </a:r>
            <a:r>
              <a:rPr lang="en-US" dirty="0">
                <a:ea typeface="+mn-lt"/>
                <a:cs typeface="+mn-lt"/>
              </a:rPr>
              <a:t>. "New Parallel Order Maintenance Data Structure." </a:t>
            </a:r>
            <a:r>
              <a:rPr lang="en-US" dirty="0" err="1">
                <a:ea typeface="+mn-lt"/>
                <a:cs typeface="+mn-lt"/>
              </a:rPr>
              <a:t>arXiv</a:t>
            </a:r>
            <a:r>
              <a:rPr lang="en-US" dirty="0">
                <a:ea typeface="+mn-lt"/>
                <a:cs typeface="+mn-lt"/>
              </a:rPr>
              <a:t> preprint arXiv:2208.07800 (2022).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36FFC-AECD-86A1-E393-B1AA438C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82AE-63B2-6155-A500-4CB26DB2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7" y="4413"/>
            <a:ext cx="10515600" cy="1325563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31B7-7A1E-A1A6-A6EC-6F0BD10FB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368" y="1081548"/>
            <a:ext cx="5974020" cy="36639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Graphs are important data structures used in many applications:</a:t>
            </a:r>
            <a:endParaRPr lang="en-US" sz="2400" dirty="0">
              <a:cs typeface="Calibri"/>
            </a:endParaRPr>
          </a:p>
          <a:p>
            <a:pPr lvl="1"/>
            <a:r>
              <a:rPr lang="en-US" sz="2000" dirty="0"/>
              <a:t>Social Networks: Facebook, Twitter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Knowledge Networks: </a:t>
            </a:r>
            <a:r>
              <a:rPr lang="en-US" sz="2000" dirty="0" err="1">
                <a:cs typeface="Calibri"/>
              </a:rPr>
              <a:t>DBpedia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Biological Networks and Road Networks</a:t>
            </a:r>
            <a:endParaRPr lang="en-US" sz="2000" dirty="0">
              <a:cs typeface="Calibri" panose="020F0502020204030204"/>
            </a:endParaRPr>
          </a:p>
          <a:p>
            <a:r>
              <a:rPr lang="en-US" sz="2400" dirty="0">
                <a:cs typeface="Calibri" panose="020F0502020204030204"/>
              </a:rPr>
              <a:t>Data graphs can be large now: </a:t>
            </a:r>
          </a:p>
          <a:p>
            <a:pPr lvl="1"/>
            <a:r>
              <a:rPr lang="en-US" sz="2000" dirty="0">
                <a:cs typeface="Calibri" panose="020F0502020204030204"/>
              </a:rPr>
              <a:t>Facebook has </a:t>
            </a:r>
            <a:r>
              <a:rPr lang="en-US" sz="2000" b="1" dirty="0">
                <a:solidFill>
                  <a:srgbClr val="FF0000"/>
                </a:solidFill>
                <a:cs typeface="Calibri" panose="020F0502020204030204"/>
              </a:rPr>
              <a:t>2.9 billion</a:t>
            </a:r>
            <a:r>
              <a:rPr lang="en-US" sz="2000" dirty="0">
                <a:cs typeface="Calibri" panose="020F0502020204030204"/>
              </a:rPr>
              <a:t> active users</a:t>
            </a:r>
          </a:p>
          <a:p>
            <a:pPr lvl="1"/>
            <a:r>
              <a:rPr lang="en-US" sz="2000" dirty="0" err="1">
                <a:cs typeface="Calibri" panose="020F0502020204030204"/>
              </a:rPr>
              <a:t>DBpedia</a:t>
            </a:r>
            <a:r>
              <a:rPr lang="en-US" sz="2000" dirty="0">
                <a:cs typeface="Calibri" panose="020F0502020204030204"/>
              </a:rPr>
              <a:t> has </a:t>
            </a:r>
            <a:r>
              <a:rPr lang="en-US" sz="2000" b="1" dirty="0">
                <a:solidFill>
                  <a:srgbClr val="FF0000"/>
                </a:solidFill>
                <a:cs typeface="Calibri" panose="020F0502020204030204"/>
              </a:rPr>
              <a:t>6.6 million</a:t>
            </a:r>
            <a:r>
              <a:rPr lang="en-US" sz="2000" dirty="0">
                <a:cs typeface="Calibri" panose="020F0502020204030204"/>
              </a:rPr>
              <a:t> entities and </a:t>
            </a:r>
            <a:r>
              <a:rPr lang="en-US" sz="2000" b="1" dirty="0">
                <a:solidFill>
                  <a:srgbClr val="FF0000"/>
                </a:solidFill>
                <a:cs typeface="Calibri" panose="020F0502020204030204"/>
              </a:rPr>
              <a:t>13 billion</a:t>
            </a:r>
            <a:r>
              <a:rPr lang="en-US" sz="2000" dirty="0">
                <a:cs typeface="Calibri" panose="020F0502020204030204"/>
              </a:rPr>
              <a:t> pieces of information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pic>
        <p:nvPicPr>
          <p:cNvPr id="5" name="图片 5" descr="图表, 图示&#10;&#10;已自动生成说明">
            <a:extLst>
              <a:ext uri="{FF2B5EF4-FFF2-40B4-BE49-F238E27FC236}">
                <a16:creationId xmlns:a16="http://schemas.microsoft.com/office/drawing/2014/main" id="{99DA275C-2FDB-EFF8-CE53-99C3D1D1A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993" b="331"/>
          <a:stretch/>
        </p:blipFill>
        <p:spPr>
          <a:xfrm>
            <a:off x="6599087" y="1920240"/>
            <a:ext cx="5208027" cy="288036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271E4-47CF-21B6-42EB-621E3BE0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FDD8D7-B2C2-981D-50DF-351D7835FF46}"/>
              </a:ext>
            </a:extLst>
          </p:cNvPr>
          <p:cNvSpPr txBox="1"/>
          <p:nvPr/>
        </p:nvSpPr>
        <p:spPr>
          <a:xfrm>
            <a:off x="7232613" y="4932460"/>
            <a:ext cx="47894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+mn-lt"/>
                <a:cs typeface="+mn-lt"/>
              </a:rPr>
              <a:t>V</a:t>
            </a:r>
            <a:r>
              <a:rPr lang="zh-CN">
                <a:ea typeface="+mn-lt"/>
                <a:cs typeface="+mn-lt"/>
              </a:rPr>
              <a:t>isualization</a:t>
            </a:r>
            <a:r>
              <a:rPr lang="en-US" altLang="zh-CN">
                <a:ea typeface="+mn-lt"/>
                <a:cs typeface="+mn-lt"/>
              </a:rPr>
              <a:t>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of</a:t>
            </a:r>
            <a:r>
              <a:rPr lang="zh-CN" altLang="en-US">
                <a:ea typeface="+mn-lt"/>
                <a:cs typeface="+mn-lt"/>
              </a:rPr>
              <a:t> Social Networks show the </a:t>
            </a:r>
            <a:r>
              <a:rPr lang="en-US" altLang="zh-CN">
                <a:ea typeface="+mn-lt"/>
                <a:cs typeface="+mn-lt"/>
              </a:rPr>
              <a:t>employee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+mn-lt"/>
                <a:cs typeface="+mn-lt"/>
              </a:rPr>
              <a:t>interactions</a:t>
            </a:r>
            <a:r>
              <a:rPr lang="zh-CN" altLang="en-US">
                <a:ea typeface="+mn-lt"/>
                <a:cs typeface="+mn-lt"/>
              </a:rPr>
              <a:t> </a:t>
            </a:r>
            <a:r>
              <a:rPr lang="en-US" altLang="zh-CN">
                <a:ea typeface="等线"/>
              </a:rPr>
              <a:t>[1]</a:t>
            </a:r>
            <a:r>
              <a:rPr lang="zh-CN" altLang="en-US">
                <a:ea typeface="等线"/>
              </a:rPr>
              <a:t> </a:t>
            </a:r>
            <a:endParaRPr lang="zh-CN">
              <a:ea typeface="等线"/>
              <a:cs typeface="Calibri"/>
            </a:endParaRPr>
          </a:p>
        </p:txBody>
      </p:sp>
      <p:pic>
        <p:nvPicPr>
          <p:cNvPr id="4" name="图片 6" descr="图标&#10;&#10;已自动生成说明">
            <a:extLst>
              <a:ext uri="{FF2B5EF4-FFF2-40B4-BE49-F238E27FC236}">
                <a16:creationId xmlns:a16="http://schemas.microsoft.com/office/drawing/2014/main" id="{99689DEA-46A4-9344-F006-F20A9BBCC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99" y="4780185"/>
            <a:ext cx="1276371" cy="1198678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5217E72E-8DA2-0F8B-C58C-5420A61F1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483" y="4780185"/>
            <a:ext cx="2098431" cy="1288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6B2F4-F832-15D0-2F2B-D2AF21502FB2}"/>
              </a:ext>
            </a:extLst>
          </p:cNvPr>
          <p:cNvSpPr txBox="1"/>
          <p:nvPr/>
        </p:nvSpPr>
        <p:spPr>
          <a:xfrm>
            <a:off x="731828" y="6150543"/>
            <a:ext cx="1016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dirty="0">
                <a:ea typeface="+mn-lt"/>
                <a:cs typeface="+mn-lt"/>
              </a:rPr>
              <a:t>[1] Kong, Yi-Xiu, et al.</a:t>
            </a:r>
            <a:r>
              <a:rPr lang="en-CA" altLang="zh-CN" dirty="0">
                <a:ea typeface="+mn-lt"/>
                <a:cs typeface="+mn-lt"/>
              </a:rPr>
              <a:t> "</a:t>
            </a:r>
            <a:r>
              <a:rPr lang="en-CA" altLang="zh-CN" i="1" dirty="0">
                <a:ea typeface="+mn-lt"/>
                <a:cs typeface="+mn-lt"/>
              </a:rPr>
              <a:t>k</a:t>
            </a:r>
            <a:r>
              <a:rPr lang="zh-CN" dirty="0">
                <a:ea typeface="+mn-lt"/>
                <a:cs typeface="+mn-lt"/>
              </a:rPr>
              <a:t>-core: Theories and applications." Physics Reports 832 (2019): 1-32.</a:t>
            </a:r>
            <a:r>
              <a:rPr lang="zh-CN" altLang="en-US" dirty="0">
                <a:ea typeface="+mn-lt"/>
                <a:cs typeface="+mn-lt"/>
              </a:rPr>
              <a:t> </a:t>
            </a:r>
            <a:endParaRPr lang="zh-CN" alt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24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282F-5E16-AEDF-1E9D-103EF801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79360" cy="1325563"/>
          </a:xfrm>
        </p:spPr>
        <p:txBody>
          <a:bodyPr/>
          <a:lstStyle/>
          <a:p>
            <a:r>
              <a:rPr lang="en-US" altLang="zh-CN" dirty="0"/>
              <a:t>Applications in Ecology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76321-0445-9552-B79B-F6114C0BA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641" y="3279006"/>
            <a:ext cx="5181600" cy="2416334"/>
          </a:xfrm>
        </p:spPr>
        <p:txBody>
          <a:bodyPr>
            <a:normAutofit/>
          </a:bodyPr>
          <a:lstStyle/>
          <a:p>
            <a:r>
              <a:rPr lang="en-CA" altLang="zh-CN" dirty="0"/>
              <a:t>The size of </a:t>
            </a:r>
            <a:r>
              <a:rPr lang="en-CA" altLang="zh-CN" b="1" dirty="0"/>
              <a:t>max-core</a:t>
            </a:r>
            <a:r>
              <a:rPr lang="en-CA" altLang="zh-CN" dirty="0"/>
              <a:t> are much large than </a:t>
            </a:r>
            <a:r>
              <a:rPr lang="en-CA" altLang="zh-CN" b="1" dirty="0"/>
              <a:t>1-core</a:t>
            </a:r>
          </a:p>
          <a:p>
            <a:r>
              <a:rPr lang="en-CA" altLang="zh-CN" dirty="0"/>
              <a:t>The extinction of species in </a:t>
            </a:r>
            <a:r>
              <a:rPr lang="en-CA" altLang="zh-CN" b="1" dirty="0"/>
              <a:t>max-core</a:t>
            </a:r>
            <a:r>
              <a:rPr lang="en-CA" altLang="zh-CN" dirty="0"/>
              <a:t> have huge effect to the mutualistic structure [2]</a:t>
            </a:r>
            <a:endParaRPr lang="zh-CN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F4F899-6C72-077E-BABF-CFB746720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0158" y="1608888"/>
            <a:ext cx="3661598" cy="41009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F6545-82E0-6609-385B-5E0A3A6A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324926-ADDA-EEA5-62BB-6A58813BC24C}"/>
              </a:ext>
            </a:extLst>
          </p:cNvPr>
          <p:cNvSpPr/>
          <p:nvPr/>
        </p:nvSpPr>
        <p:spPr>
          <a:xfrm>
            <a:off x="7120158" y="1203959"/>
            <a:ext cx="411480" cy="3600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D38DA0AE-ACB8-D2A7-8F19-3D85C4A5F897}"/>
              </a:ext>
            </a:extLst>
          </p:cNvPr>
          <p:cNvGraphicFramePr>
            <a:graphicFrameLocks noGrp="1"/>
          </p:cNvGraphicFramePr>
          <p:nvPr/>
        </p:nvGraphicFramePr>
        <p:xfrm>
          <a:off x="1359807" y="1836594"/>
          <a:ext cx="4290785" cy="11074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64109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Ecological Networks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Plants and Pollinators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Plant-Pollinator Interaction</a:t>
                      </a:r>
                      <a:r>
                        <a:rPr lang="en-CA" altLang="zh-CN"/>
                        <a:t> 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sp>
        <p:nvSpPr>
          <p:cNvPr id="12" name="标注: 线形 5">
            <a:extLst>
              <a:ext uri="{FF2B5EF4-FFF2-40B4-BE49-F238E27FC236}">
                <a16:creationId xmlns:a16="http://schemas.microsoft.com/office/drawing/2014/main" id="{F7024C23-59A9-12E6-0855-224AED622130}"/>
              </a:ext>
            </a:extLst>
          </p:cNvPr>
          <p:cNvSpPr/>
          <p:nvPr/>
        </p:nvSpPr>
        <p:spPr>
          <a:xfrm>
            <a:off x="9274632" y="690932"/>
            <a:ext cx="1735104" cy="542968"/>
          </a:xfrm>
          <a:prstGeom prst="borderCallout1">
            <a:avLst>
              <a:gd name="adj1" fmla="val 101793"/>
              <a:gd name="adj2" fmla="val 51001"/>
              <a:gd name="adj3" fmla="val 231932"/>
              <a:gd name="adj4" fmla="val 6098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zh-CN"/>
              <a:t>max core number </a:t>
            </a:r>
            <a:endParaRPr lang="zh-CN" altLang="en-US"/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FB98CA4A-6B60-E68D-0093-D7ACA04830A7}"/>
              </a:ext>
            </a:extLst>
          </p:cNvPr>
          <p:cNvSpPr txBox="1"/>
          <p:nvPr/>
        </p:nvSpPr>
        <p:spPr>
          <a:xfrm>
            <a:off x="926191" y="6016970"/>
            <a:ext cx="93563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/>
              <a:t>[</a:t>
            </a:r>
            <a:r>
              <a:rPr lang="en-US" altLang="zh-CN"/>
              <a:t>2</a:t>
            </a:r>
            <a:r>
              <a:rPr lang="zh-CN"/>
              <a:t>] Burleson-Lesser, Kate, et al. "K-core robustness in ecological and financial networks.”</a:t>
            </a:r>
            <a:endParaRPr lang="en-CA" altLang="zh-CN"/>
          </a:p>
          <a:p>
            <a:r>
              <a:rPr lang="zh-CN"/>
              <a:t> Scientific reports 10.1 (2020): 1-14. 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DF2B-6511-5BF3-7069-FB150ED0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3" y="144956"/>
            <a:ext cx="8209117" cy="1325563"/>
          </a:xfrm>
        </p:spPr>
        <p:txBody>
          <a:bodyPr/>
          <a:lstStyle/>
          <a:p>
            <a:r>
              <a:rPr lang="en-US"/>
              <a:t>Applications in 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94B4-748D-FA7B-4BA3-6774BB995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76945"/>
            <a:ext cx="5161258" cy="290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altLang="zh-CN" dirty="0">
                <a:ea typeface="等线"/>
                <a:cs typeface="Calibri"/>
              </a:rPr>
              <a:t>For</a:t>
            </a:r>
            <a:r>
              <a:rPr lang="zh-CN" altLang="en-US" dirty="0">
                <a:ea typeface="等线"/>
                <a:cs typeface="Calibri"/>
              </a:rPr>
              <a:t> vertices</a:t>
            </a:r>
            <a:r>
              <a:rPr lang="en-CA" altLang="zh-CN" dirty="0">
                <a:ea typeface="等线"/>
                <a:cs typeface="Calibri"/>
              </a:rPr>
              <a:t>, </a:t>
            </a:r>
            <a:r>
              <a:rPr lang="zh-CN" altLang="en-US" dirty="0">
                <a:ea typeface="等线"/>
                <a:cs typeface="Calibri"/>
              </a:rPr>
              <a:t>larger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cor</a:t>
            </a:r>
            <a:r>
              <a:rPr lang="en-CA" altLang="zh-CN" dirty="0">
                <a:solidFill>
                  <a:srgbClr val="FF0000"/>
                </a:solidFill>
                <a:ea typeface="等线"/>
                <a:cs typeface="Calibri"/>
              </a:rPr>
              <a:t>e n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um</a:t>
            </a:r>
            <a:r>
              <a:rPr lang="en-US" altLang="zh-CN" dirty="0">
                <a:solidFill>
                  <a:srgbClr val="FF0000"/>
                </a:solidFill>
                <a:ea typeface="等线"/>
                <a:cs typeface="Calibri"/>
              </a:rPr>
              <a:t>b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ers</a:t>
            </a:r>
            <a:r>
              <a:rPr lang="zh-CN" altLang="en-US" dirty="0">
                <a:ea typeface="等线"/>
                <a:cs typeface="Calibri"/>
              </a:rPr>
              <a:t> and </a:t>
            </a:r>
            <a:r>
              <a:rPr lang="en-CA" altLang="zh-CN" dirty="0">
                <a:ea typeface="等线"/>
                <a:cs typeface="Calibri"/>
              </a:rPr>
              <a:t>l</a:t>
            </a:r>
            <a:r>
              <a:rPr lang="zh-CN" altLang="en-US" dirty="0">
                <a:ea typeface="等线"/>
                <a:cs typeface="Calibri"/>
              </a:rPr>
              <a:t>arger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ind</a:t>
            </a:r>
            <a:r>
              <a:rPr lang="en-CA" altLang="zh-CN" dirty="0">
                <a:solidFill>
                  <a:srgbClr val="FF0000"/>
                </a:solidFill>
                <a:ea typeface="等线"/>
                <a:cs typeface="Calibri"/>
              </a:rPr>
              <a:t>e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gree</a:t>
            </a:r>
            <a:r>
              <a:rPr lang="en-CA" altLang="zh-CN" dirty="0">
                <a:solidFill>
                  <a:srgbClr val="FF0000"/>
                </a:solidFill>
                <a:ea typeface="等线"/>
                <a:cs typeface="Calibri"/>
              </a:rPr>
              <a:t>s</a:t>
            </a:r>
            <a:r>
              <a:rPr lang="zh-CN" altLang="en-US" dirty="0">
                <a:ea typeface="等线"/>
                <a:cs typeface="Calibri"/>
              </a:rPr>
              <a:t> </a:t>
            </a:r>
            <a:r>
              <a:rPr lang="en-CA" altLang="zh-CN" dirty="0">
                <a:ea typeface="等线"/>
                <a:cs typeface="Calibri"/>
              </a:rPr>
              <a:t>indicate</a:t>
            </a:r>
            <a:r>
              <a:rPr lang="zh-CN" altLang="en-US" dirty="0">
                <a:ea typeface="等线"/>
                <a:cs typeface="Calibri"/>
              </a:rPr>
              <a:t> </a:t>
            </a:r>
            <a:r>
              <a:rPr lang="en-CA" altLang="zh-CN" dirty="0">
                <a:ea typeface="等线"/>
                <a:cs typeface="Calibri"/>
              </a:rPr>
              <a:t>higher</a:t>
            </a:r>
            <a:r>
              <a:rPr lang="zh-CN" altLang="en-US" dirty="0">
                <a:ea typeface="等线"/>
                <a:cs typeface="Calibri"/>
              </a:rPr>
              <a:t> influence [1]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5" name="图片 5" descr="图形用户界面, 应用程序, PowerPoint&#10;&#10;已自动生成说明">
            <a:extLst>
              <a:ext uri="{FF2B5EF4-FFF2-40B4-BE49-F238E27FC236}">
                <a16:creationId xmlns:a16="http://schemas.microsoft.com/office/drawing/2014/main" id="{155E9590-1D4D-3695-210E-456948340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47" t="50417" r="50075" b="25049"/>
          <a:stretch/>
        </p:blipFill>
        <p:spPr>
          <a:xfrm>
            <a:off x="6312310" y="1435510"/>
            <a:ext cx="4522837" cy="365967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C91AF3-0EA3-46D2-223C-02461CC0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947B5-9CF0-613E-928D-36289EA32003}"/>
              </a:ext>
            </a:extLst>
          </p:cNvPr>
          <p:cNvSpPr txBox="1"/>
          <p:nvPr/>
        </p:nvSpPr>
        <p:spPr>
          <a:xfrm>
            <a:off x="6659552" y="5189374"/>
            <a:ext cx="439688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Use core numbers to predicts the influence of spreading in social networks [1]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Line Callout 2 (Accent Bar) 3">
            <a:extLst>
              <a:ext uri="{FF2B5EF4-FFF2-40B4-BE49-F238E27FC236}">
                <a16:creationId xmlns:a16="http://schemas.microsoft.com/office/drawing/2014/main" id="{0180B048-FE8E-7B01-B860-55B356A34985}"/>
              </a:ext>
            </a:extLst>
          </p:cNvPr>
          <p:cNvSpPr/>
          <p:nvPr/>
        </p:nvSpPr>
        <p:spPr>
          <a:xfrm>
            <a:off x="10842313" y="681036"/>
            <a:ext cx="1106424" cy="43891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234"/>
              <a:gd name="adj6" fmla="val -50283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influence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C1467-F6DD-0A84-CA72-96B853F400C7}"/>
              </a:ext>
            </a:extLst>
          </p:cNvPr>
          <p:cNvSpPr txBox="1"/>
          <p:nvPr/>
        </p:nvSpPr>
        <p:spPr>
          <a:xfrm>
            <a:off x="8702495" y="4653368"/>
            <a:ext cx="17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core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6CAA5-6428-5D56-026B-80CA80E96505}"/>
              </a:ext>
            </a:extLst>
          </p:cNvPr>
          <p:cNvSpPr txBox="1"/>
          <p:nvPr/>
        </p:nvSpPr>
        <p:spPr>
          <a:xfrm>
            <a:off x="5689140" y="2525876"/>
            <a:ext cx="116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indegree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3EE8F59-D844-9581-D31D-EA3C50A1D46C}"/>
              </a:ext>
            </a:extLst>
          </p:cNvPr>
          <p:cNvGraphicFramePr>
            <a:graphicFrameLocks noGrp="1"/>
          </p:cNvGraphicFramePr>
          <p:nvPr/>
        </p:nvGraphicFramePr>
        <p:xfrm>
          <a:off x="1595120" y="1621180"/>
          <a:ext cx="3516142" cy="13784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4213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2401929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Social Networks, e.g.</a:t>
                      </a:r>
                    </a:p>
                    <a:p>
                      <a:pPr algn="ctr"/>
                      <a:r>
                        <a:rPr lang="en-US" altLang="zh-CN"/>
                        <a:t>Facebook and Twitter</a:t>
                      </a:r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Individuals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Relations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3C31AB-9E47-58F0-43AF-2911323191D5}"/>
              </a:ext>
            </a:extLst>
          </p:cNvPr>
          <p:cNvSpPr txBox="1"/>
          <p:nvPr/>
        </p:nvSpPr>
        <p:spPr>
          <a:xfrm>
            <a:off x="731828" y="6150543"/>
            <a:ext cx="1016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>
                <a:ea typeface="+mn-lt"/>
                <a:cs typeface="+mn-lt"/>
              </a:rPr>
              <a:t>[1] Kong, Yi-Xiu, et al. "k-core: Theories and applications." Physics Reports 832 (2019): 1-32.</a:t>
            </a:r>
            <a:r>
              <a:rPr lang="zh-CN" altLang="en-US">
                <a:ea typeface="+mn-lt"/>
                <a:cs typeface="+mn-lt"/>
              </a:rPr>
              <a:t> </a:t>
            </a: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91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A1A458-D408-B645-F5ED-C1ADABB9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7514" cy="1325563"/>
          </a:xfrm>
        </p:spPr>
        <p:txBody>
          <a:bodyPr/>
          <a:lstStyle/>
          <a:p>
            <a:r>
              <a:rPr lang="zh-CN" altLang="en-US" dirty="0">
                <a:ea typeface="等线 Light"/>
                <a:cs typeface="Calibri Light"/>
              </a:rPr>
              <a:t>Applications on Analyzing Internet </a:t>
            </a:r>
            <a:r>
              <a:rPr lang="en-CA" altLang="zh-CN" dirty="0">
                <a:ea typeface="等线 Light"/>
                <a:cs typeface="Calibri Light"/>
              </a:rPr>
              <a:t>N</a:t>
            </a:r>
            <a:r>
              <a:rPr lang="zh-CN" altLang="en-US" dirty="0">
                <a:ea typeface="等线 Light"/>
                <a:cs typeface="Calibri Light"/>
              </a:rPr>
              <a:t>etworks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3446FD1-3211-0D0C-8C66-32CBF80FE9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541746"/>
                <a:ext cx="4788877" cy="2226007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zh-CN" altLang="en-US" sz="2800" dirty="0">
                    <a:ea typeface="等线"/>
                    <a:cs typeface="Calibri"/>
                  </a:rPr>
                  <a:t>The sizes of </a:t>
                </a:r>
                <a14:m>
                  <m:oMath xmlns:m="http://schemas.openxmlformats.org/officeDocument/2006/math">
                    <m:r>
                      <a:rPr lang="zh-CN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𝑘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ea typeface="等线"/>
                    <a:cs typeface="Calibri"/>
                  </a:rPr>
                  <a:t>-cores </a:t>
                </a:r>
                <a:r>
                  <a:rPr lang="zh-CN" altLang="en-US" sz="2800" dirty="0">
                    <a:ea typeface="等线"/>
                    <a:cs typeface="Calibri"/>
                  </a:rPr>
                  <a:t>change with time</a:t>
                </a:r>
                <a:endParaRPr lang="en-CA" altLang="zh-CN" dirty="0">
                  <a:ea typeface="+mn-lt"/>
                  <a:cs typeface="+mn-lt"/>
                </a:endParaRPr>
              </a:p>
              <a:p>
                <a:r>
                  <a:rPr lang="en-CA" altLang="zh-CN" dirty="0">
                    <a:ea typeface="+mn-lt"/>
                    <a:cs typeface="+mn-lt"/>
                  </a:rPr>
                  <a:t>T</a:t>
                </a:r>
                <a:r>
                  <a:rPr lang="zh-CN" dirty="0">
                    <a:ea typeface="+mn-lt"/>
                    <a:cs typeface="+mn-lt"/>
                  </a:rPr>
                  <a:t>he size of the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zh-CN" dirty="0">
                    <a:solidFill>
                      <a:srgbClr val="FF0000"/>
                    </a:solidFill>
                    <a:ea typeface="+mn-lt"/>
                    <a:cs typeface="+mn-lt"/>
                  </a:rPr>
                  <a:t>-core </a:t>
                </a:r>
                <a:r>
                  <a:rPr lang="zh-CN" dirty="0">
                    <a:ea typeface="+mn-lt"/>
                    <a:cs typeface="+mn-lt"/>
                  </a:rPr>
                  <a:t>with a larger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zh-CN" dirty="0">
                    <a:ea typeface="+mn-lt"/>
                    <a:cs typeface="+mn-lt"/>
                  </a:rPr>
                  <a:t> </a:t>
                </a:r>
                <a:r>
                  <a:rPr lang="en-CA" altLang="zh-CN" dirty="0">
                    <a:ea typeface="+mn-lt"/>
                    <a:cs typeface="+mn-lt"/>
                  </a:rPr>
                  <a:t>is </a:t>
                </a:r>
                <a:r>
                  <a:rPr lang="zh-CN" dirty="0">
                    <a:ea typeface="+mn-lt"/>
                    <a:cs typeface="+mn-lt"/>
                  </a:rPr>
                  <a:t>basicall</a:t>
                </a:r>
                <a:r>
                  <a:rPr lang="en-CA" altLang="zh-CN" dirty="0">
                    <a:ea typeface="+mn-lt"/>
                    <a:cs typeface="+mn-lt"/>
                  </a:rPr>
                  <a:t>y u</a:t>
                </a:r>
                <a:r>
                  <a:rPr lang="zh-CN" dirty="0">
                    <a:ea typeface="+mn-lt"/>
                    <a:cs typeface="+mn-lt"/>
                  </a:rPr>
                  <a:t>nchanged</a:t>
                </a:r>
                <a:r>
                  <a:rPr lang="en-CA" altLang="zh-CN" dirty="0">
                    <a:ea typeface="+mn-lt"/>
                    <a:cs typeface="+mn-lt"/>
                  </a:rPr>
                  <a:t> </a:t>
                </a:r>
                <a:r>
                  <a:rPr lang="en-CA" altLang="zh-CN" dirty="0">
                    <a:ea typeface="等线"/>
                    <a:cs typeface="Calibri"/>
                  </a:rPr>
                  <a:t>[1]</a:t>
                </a:r>
                <a:endParaRPr lang="zh-CN" altLang="en-US" dirty="0">
                  <a:ea typeface="等线"/>
                  <a:cs typeface="Calibri"/>
                </a:endParaRPr>
              </a:p>
              <a:p>
                <a:endParaRPr lang="zh-CN" altLang="en-US" dirty="0">
                  <a:ea typeface="等线"/>
                  <a:cs typeface="Calibri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3446FD1-3211-0D0C-8C66-32CBF80FE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541746"/>
                <a:ext cx="4788877" cy="2226007"/>
              </a:xfrm>
              <a:blipFill>
                <a:blip r:embed="rId2"/>
                <a:stretch>
                  <a:fillRect l="-2381" t="-4520" r="-264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5" descr="图表, 折线图&#10;&#10;已自动生成说明">
            <a:extLst>
              <a:ext uri="{FF2B5EF4-FFF2-40B4-BE49-F238E27FC236}">
                <a16:creationId xmlns:a16="http://schemas.microsoft.com/office/drawing/2014/main" id="{B8A53B11-920E-99CE-92B8-1C9E5CA43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43102"/>
            <a:ext cx="5181600" cy="376843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FC9FA-0359-C6CB-6B9A-1D70AE0B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90C6E8-31DE-11EE-608B-C45214EF7645}"/>
              </a:ext>
            </a:extLst>
          </p:cNvPr>
          <p:cNvSpPr txBox="1"/>
          <p:nvPr/>
        </p:nvSpPr>
        <p:spPr>
          <a:xfrm>
            <a:off x="6417351" y="5353792"/>
            <a:ext cx="5566830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ea typeface="等线"/>
                <a:cs typeface="Calibri"/>
              </a:rPr>
              <a:t>From Dec. 2001 to Dec. 2006 with six months interval 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8483BF5-399B-3B18-1B1C-423FBEFB7227}"/>
              </a:ext>
            </a:extLst>
          </p:cNvPr>
          <p:cNvGraphicFramePr>
            <a:graphicFrameLocks noGrp="1"/>
          </p:cNvGraphicFramePr>
          <p:nvPr/>
        </p:nvGraphicFramePr>
        <p:xfrm>
          <a:off x="1379467" y="2113611"/>
          <a:ext cx="3667490" cy="11074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96541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2570949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Internet Networks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Websites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Links Between Websites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298994-410D-DC3A-5591-829E13B1583B}"/>
              </a:ext>
            </a:extLst>
          </p:cNvPr>
          <p:cNvSpPr txBox="1"/>
          <p:nvPr/>
        </p:nvSpPr>
        <p:spPr>
          <a:xfrm>
            <a:off x="584344" y="6146047"/>
            <a:ext cx="101694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zh-CN">
                <a:ea typeface="+mn-lt"/>
                <a:cs typeface="+mn-lt"/>
              </a:rPr>
              <a:t>[1] Kong, Yi-Xiu, et al. "k-core: Theories and applications." Physics Reports 832 (2019): 1-32.</a:t>
            </a:r>
            <a:r>
              <a:rPr lang="zh-CN" altLang="en-US">
                <a:ea typeface="+mn-lt"/>
                <a:cs typeface="+mn-lt"/>
              </a:rPr>
              <a:t> </a:t>
            </a:r>
            <a:endParaRPr lang="zh-CN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58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3FC88-6DD9-4B1D-008B-8ACAF117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E348444-97E3-1B2C-B804-08DAC6FCEF06}"/>
              </a:ext>
            </a:extLst>
          </p:cNvPr>
          <p:cNvGrpSpPr/>
          <p:nvPr/>
        </p:nvGrpSpPr>
        <p:grpSpPr>
          <a:xfrm>
            <a:off x="229882" y="1280404"/>
            <a:ext cx="3716867" cy="3676437"/>
            <a:chOff x="229882" y="1280404"/>
            <a:chExt cx="3716867" cy="367643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0A01C73-8D10-446D-61E7-08BAFE48852E}"/>
                </a:ext>
              </a:extLst>
            </p:cNvPr>
            <p:cNvSpPr/>
            <p:nvPr/>
          </p:nvSpPr>
          <p:spPr>
            <a:xfrm>
              <a:off x="1457549" y="2799584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0AFB17-11C2-E89A-C325-E605A776B970}"/>
                </a:ext>
              </a:extLst>
            </p:cNvPr>
            <p:cNvSpPr/>
            <p:nvPr/>
          </p:nvSpPr>
          <p:spPr>
            <a:xfrm>
              <a:off x="1457549" y="3444047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9F631-BDA5-D7E4-E2B4-89A2159151AF}"/>
                </a:ext>
              </a:extLst>
            </p:cNvPr>
            <p:cNvSpPr/>
            <p:nvPr/>
          </p:nvSpPr>
          <p:spPr>
            <a:xfrm>
              <a:off x="2094043" y="3444047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8F0DBB-A91C-DCEA-A3CE-807AE210D9ED}"/>
                </a:ext>
              </a:extLst>
            </p:cNvPr>
            <p:cNvSpPr/>
            <p:nvPr/>
          </p:nvSpPr>
          <p:spPr>
            <a:xfrm>
              <a:off x="2094043" y="2799584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D46D9A-2013-6A71-3E5C-A6B2F648EC68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1622649" y="3122314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B32626-92CE-1F13-7714-BF8554EABAE0}"/>
                </a:ext>
              </a:extLst>
            </p:cNvPr>
            <p:cNvCxnSpPr/>
            <p:nvPr/>
          </p:nvCxnSpPr>
          <p:spPr>
            <a:xfrm>
              <a:off x="2259143" y="3122314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1744CA-DFDD-7EB5-DD1E-F85551FC00EB}"/>
                </a:ext>
              </a:extLst>
            </p:cNvPr>
            <p:cNvCxnSpPr>
              <a:cxnSpLocks/>
              <a:stCxn id="12" idx="3"/>
              <a:endCxn id="10" idx="7"/>
            </p:cNvCxnSpPr>
            <p:nvPr/>
          </p:nvCxnSpPr>
          <p:spPr>
            <a:xfrm flipH="1">
              <a:off x="1739392" y="3075051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357F88-EA02-C7E3-2A24-14C4B37AEE43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1739392" y="3075051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C3C797-3021-9225-DD6D-DF5B1D1AEC68}"/>
                </a:ext>
              </a:extLst>
            </p:cNvPr>
            <p:cNvCxnSpPr>
              <a:cxnSpLocks/>
              <a:stCxn id="9" idx="6"/>
              <a:endCxn id="12" idx="2"/>
            </p:cNvCxnSpPr>
            <p:nvPr/>
          </p:nvCxnSpPr>
          <p:spPr>
            <a:xfrm>
              <a:off x="1787749" y="2960949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F45BCA-D1EB-5959-CEC5-EF5A3999F8E5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1787749" y="3605412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258DB8-2B7F-C544-8210-554C887914D6}"/>
                </a:ext>
              </a:extLst>
            </p:cNvPr>
            <p:cNvSpPr/>
            <p:nvPr/>
          </p:nvSpPr>
          <p:spPr>
            <a:xfrm>
              <a:off x="1642275" y="225843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0D2AAF-8879-051A-FB50-D91A47EDE891}"/>
                </a:ext>
              </a:extLst>
            </p:cNvPr>
            <p:cNvSpPr/>
            <p:nvPr/>
          </p:nvSpPr>
          <p:spPr>
            <a:xfrm>
              <a:off x="2637404" y="225843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D5C5C1-CF04-278F-1E55-30BC3B3142C1}"/>
                </a:ext>
              </a:extLst>
            </p:cNvPr>
            <p:cNvSpPr/>
            <p:nvPr/>
          </p:nvSpPr>
          <p:spPr>
            <a:xfrm>
              <a:off x="2637404" y="3167084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41C1D3-B685-2022-47CB-7B52F75BE665}"/>
                </a:ext>
              </a:extLst>
            </p:cNvPr>
            <p:cNvSpPr/>
            <p:nvPr/>
          </p:nvSpPr>
          <p:spPr>
            <a:xfrm>
              <a:off x="3475604" y="3167084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A7FA0E6-B0D3-4EBF-34A4-DD85B947A5DC}"/>
                </a:ext>
              </a:extLst>
            </p:cNvPr>
            <p:cNvSpPr/>
            <p:nvPr/>
          </p:nvSpPr>
          <p:spPr>
            <a:xfrm>
              <a:off x="2908337" y="414094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5C1ADC-684C-402B-71B5-2919E32BBC43}"/>
                </a:ext>
              </a:extLst>
            </p:cNvPr>
            <p:cNvSpPr/>
            <p:nvPr/>
          </p:nvSpPr>
          <p:spPr>
            <a:xfrm>
              <a:off x="406188" y="3444047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45D70D-2D09-267F-1433-29A6402942DA}"/>
                </a:ext>
              </a:extLst>
            </p:cNvPr>
            <p:cNvSpPr/>
            <p:nvPr/>
          </p:nvSpPr>
          <p:spPr>
            <a:xfrm>
              <a:off x="1457549" y="439131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70CCF5B-877B-8498-513C-59A9F909A99F}"/>
                </a:ext>
              </a:extLst>
            </p:cNvPr>
            <p:cNvCxnSpPr>
              <a:cxnSpLocks/>
              <a:stCxn id="19" idx="5"/>
              <a:endCxn id="12" idx="1"/>
            </p:cNvCxnSpPr>
            <p:nvPr/>
          </p:nvCxnSpPr>
          <p:spPr>
            <a:xfrm>
              <a:off x="1924118" y="2533905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0B66B1-C035-B026-2FCE-DE794413FFE0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1972475" y="2419803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170FBE-C5C7-D2B9-170C-C7B2BCC67E11}"/>
                </a:ext>
              </a:extLst>
            </p:cNvPr>
            <p:cNvCxnSpPr>
              <a:cxnSpLocks/>
              <a:stCxn id="12" idx="7"/>
              <a:endCxn id="20" idx="3"/>
            </p:cNvCxnSpPr>
            <p:nvPr/>
          </p:nvCxnSpPr>
          <p:spPr>
            <a:xfrm flipV="1">
              <a:off x="2375886" y="2533905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F5A49B-FD9B-A133-447C-31CCD1751477}"/>
                </a:ext>
              </a:extLst>
            </p:cNvPr>
            <p:cNvCxnSpPr>
              <a:cxnSpLocks/>
              <a:stCxn id="21" idx="1"/>
              <a:endCxn id="12" idx="5"/>
            </p:cNvCxnSpPr>
            <p:nvPr/>
          </p:nvCxnSpPr>
          <p:spPr>
            <a:xfrm flipH="1" flipV="1">
              <a:off x="2375886" y="3075051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11BA63-3779-B2A6-8B72-4355BF33EDEC}"/>
                </a:ext>
              </a:extLst>
            </p:cNvPr>
            <p:cNvCxnSpPr>
              <a:cxnSpLocks/>
              <a:stCxn id="22" idx="2"/>
              <a:endCxn id="21" idx="6"/>
            </p:cNvCxnSpPr>
            <p:nvPr/>
          </p:nvCxnSpPr>
          <p:spPr>
            <a:xfrm flipH="1">
              <a:off x="2967604" y="3328449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F8BFB0-9809-37F6-7568-6CA27552FB7A}"/>
                </a:ext>
              </a:extLst>
            </p:cNvPr>
            <p:cNvCxnSpPr>
              <a:cxnSpLocks/>
              <a:stCxn id="23" idx="7"/>
              <a:endCxn id="22" idx="4"/>
            </p:cNvCxnSpPr>
            <p:nvPr/>
          </p:nvCxnSpPr>
          <p:spPr>
            <a:xfrm flipV="1">
              <a:off x="3190180" y="3489814"/>
              <a:ext cx="450524" cy="6983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6A956E1-43D6-802A-14E4-D3EC53309999}"/>
                </a:ext>
              </a:extLst>
            </p:cNvPr>
            <p:cNvCxnSpPr>
              <a:cxnSpLocks/>
              <a:stCxn id="35" idx="6"/>
              <a:endCxn id="23" idx="3"/>
            </p:cNvCxnSpPr>
            <p:nvPr/>
          </p:nvCxnSpPr>
          <p:spPr>
            <a:xfrm flipV="1">
              <a:off x="2613676" y="4416408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629D87-3C8D-56D8-2D9E-39D10D00DC8C}"/>
                </a:ext>
              </a:extLst>
            </p:cNvPr>
            <p:cNvCxnSpPr>
              <a:cxnSpLocks/>
              <a:stCxn id="10" idx="2"/>
              <a:endCxn id="24" idx="6"/>
            </p:cNvCxnSpPr>
            <p:nvPr/>
          </p:nvCxnSpPr>
          <p:spPr>
            <a:xfrm flipH="1">
              <a:off x="736388" y="3605412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9D2BFD-4990-80C5-32A8-829E57D55CD2}"/>
                </a:ext>
              </a:extLst>
            </p:cNvPr>
            <p:cNvCxnSpPr>
              <a:cxnSpLocks/>
              <a:stCxn id="35" idx="2"/>
              <a:endCxn id="25" idx="6"/>
            </p:cNvCxnSpPr>
            <p:nvPr/>
          </p:nvCxnSpPr>
          <p:spPr>
            <a:xfrm flipH="1">
              <a:off x="1787749" y="4552680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D0DF0C1-DDBF-7E58-54A8-48ECD5A73D33}"/>
                </a:ext>
              </a:extLst>
            </p:cNvPr>
            <p:cNvSpPr/>
            <p:nvPr/>
          </p:nvSpPr>
          <p:spPr>
            <a:xfrm>
              <a:off x="2283476" y="439131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5E9C95-5BB4-EC42-81FF-313B97A15C8B}"/>
                </a:ext>
              </a:extLst>
            </p:cNvPr>
            <p:cNvSpPr/>
            <p:nvPr/>
          </p:nvSpPr>
          <p:spPr>
            <a:xfrm>
              <a:off x="229882" y="1591343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54AB9D-283A-F366-F724-56898C61D029}"/>
                </a:ext>
              </a:extLst>
            </p:cNvPr>
            <p:cNvSpPr txBox="1"/>
            <p:nvPr/>
          </p:nvSpPr>
          <p:spPr>
            <a:xfrm>
              <a:off x="1521088" y="1280404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640D10-0637-1760-2929-B0802D5011EC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flipV="1">
              <a:off x="2802504" y="2581168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B761FA-68AD-7DBA-15C1-04601C71D907}"/>
              </a:ext>
            </a:extLst>
          </p:cNvPr>
          <p:cNvGrpSpPr/>
          <p:nvPr/>
        </p:nvGrpSpPr>
        <p:grpSpPr>
          <a:xfrm>
            <a:off x="4182377" y="1236832"/>
            <a:ext cx="3716867" cy="3676437"/>
            <a:chOff x="7016088" y="1825625"/>
            <a:chExt cx="3716867" cy="367643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C0106E-8CB3-052A-68C2-707772F18E02}"/>
                </a:ext>
              </a:extLst>
            </p:cNvPr>
            <p:cNvSpPr/>
            <p:nvPr/>
          </p:nvSpPr>
          <p:spPr>
            <a:xfrm>
              <a:off x="7710526" y="2447540"/>
              <a:ext cx="2436159" cy="2326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8809"/>
              </a:schemeClr>
            </a:solidFill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8EB53B0-E9ED-2D92-D880-7F5AEFE7F5BB}"/>
                </a:ext>
              </a:extLst>
            </p:cNvPr>
            <p:cNvSpPr/>
            <p:nvPr/>
          </p:nvSpPr>
          <p:spPr>
            <a:xfrm>
              <a:off x="8243755" y="3344805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87E4A08-A266-32CD-4C3C-C33E3CA98CB8}"/>
                </a:ext>
              </a:extLst>
            </p:cNvPr>
            <p:cNvSpPr/>
            <p:nvPr/>
          </p:nvSpPr>
          <p:spPr>
            <a:xfrm>
              <a:off x="8243755" y="398926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DC1370-2EFE-CE7C-72F1-D7B49755B37E}"/>
                </a:ext>
              </a:extLst>
            </p:cNvPr>
            <p:cNvSpPr/>
            <p:nvPr/>
          </p:nvSpPr>
          <p:spPr>
            <a:xfrm>
              <a:off x="8880249" y="398926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A8DE587-3FD8-CCF7-8370-947AEBFF35F2}"/>
                </a:ext>
              </a:extLst>
            </p:cNvPr>
            <p:cNvSpPr/>
            <p:nvPr/>
          </p:nvSpPr>
          <p:spPr>
            <a:xfrm>
              <a:off x="8880249" y="3344805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70CEEF6-7CD9-E7DF-5853-D707884815B3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8408855" y="3667535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218BE66-DA3A-C61F-7066-5DD65649FBA3}"/>
                </a:ext>
              </a:extLst>
            </p:cNvPr>
            <p:cNvCxnSpPr/>
            <p:nvPr/>
          </p:nvCxnSpPr>
          <p:spPr>
            <a:xfrm>
              <a:off x="9045349" y="3667535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091A1D-9D84-3886-196B-6753E8BFAB36}"/>
                </a:ext>
              </a:extLst>
            </p:cNvPr>
            <p:cNvCxnSpPr>
              <a:cxnSpLocks/>
              <a:stCxn id="50" idx="3"/>
              <a:endCxn id="48" idx="7"/>
            </p:cNvCxnSpPr>
            <p:nvPr/>
          </p:nvCxnSpPr>
          <p:spPr>
            <a:xfrm flipH="1">
              <a:off x="8525598" y="3620272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CB218F3-DAB0-6AA9-11F7-9FD03E7EC759}"/>
                </a:ext>
              </a:extLst>
            </p:cNvPr>
            <p:cNvCxnSpPr>
              <a:cxnSpLocks/>
              <a:stCxn id="47" idx="5"/>
              <a:endCxn id="49" idx="1"/>
            </p:cNvCxnSpPr>
            <p:nvPr/>
          </p:nvCxnSpPr>
          <p:spPr>
            <a:xfrm>
              <a:off x="8525598" y="3620272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4B0FB8D-507D-8B97-2B01-AE51F0C9D396}"/>
                </a:ext>
              </a:extLst>
            </p:cNvPr>
            <p:cNvCxnSpPr>
              <a:cxnSpLocks/>
              <a:stCxn id="47" idx="6"/>
              <a:endCxn id="50" idx="2"/>
            </p:cNvCxnSpPr>
            <p:nvPr/>
          </p:nvCxnSpPr>
          <p:spPr>
            <a:xfrm>
              <a:off x="8573955" y="3506170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5F3A75-EBBB-D623-7022-1FA30188CD97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8573955" y="4150633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1AD52F9-2F07-C469-C8F2-4D8E62C767FE}"/>
                </a:ext>
              </a:extLst>
            </p:cNvPr>
            <p:cNvSpPr/>
            <p:nvPr/>
          </p:nvSpPr>
          <p:spPr>
            <a:xfrm>
              <a:off x="8428481" y="280365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E0D7E5D-C1AB-81E8-0989-77C1104FF424}"/>
                </a:ext>
              </a:extLst>
            </p:cNvPr>
            <p:cNvSpPr/>
            <p:nvPr/>
          </p:nvSpPr>
          <p:spPr>
            <a:xfrm>
              <a:off x="9423610" y="280365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0A5EDA1-111B-E476-22F5-9AD0F344F224}"/>
                </a:ext>
              </a:extLst>
            </p:cNvPr>
            <p:cNvSpPr/>
            <p:nvPr/>
          </p:nvSpPr>
          <p:spPr>
            <a:xfrm>
              <a:off x="9423610" y="371230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12D48DA-F926-04FE-5DE2-E2F3036BAC3D}"/>
                </a:ext>
              </a:extLst>
            </p:cNvPr>
            <p:cNvSpPr/>
            <p:nvPr/>
          </p:nvSpPr>
          <p:spPr>
            <a:xfrm>
              <a:off x="10261810" y="371230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8F93B96-E9AF-8A3D-9EAC-2D8D1D563F61}"/>
                </a:ext>
              </a:extLst>
            </p:cNvPr>
            <p:cNvSpPr/>
            <p:nvPr/>
          </p:nvSpPr>
          <p:spPr>
            <a:xfrm>
              <a:off x="9694543" y="4686162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5852A1A-371D-2BFF-B78B-B9FC7CA4CA35}"/>
                </a:ext>
              </a:extLst>
            </p:cNvPr>
            <p:cNvSpPr/>
            <p:nvPr/>
          </p:nvSpPr>
          <p:spPr>
            <a:xfrm>
              <a:off x="7192394" y="398926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25E35A-E42C-CA51-4645-3A7F23DF7D14}"/>
                </a:ext>
              </a:extLst>
            </p:cNvPr>
            <p:cNvSpPr/>
            <p:nvPr/>
          </p:nvSpPr>
          <p:spPr>
            <a:xfrm>
              <a:off x="8243755" y="4936536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B8B08C9-EA9B-0967-479A-C3918160B238}"/>
                </a:ext>
              </a:extLst>
            </p:cNvPr>
            <p:cNvCxnSpPr>
              <a:cxnSpLocks/>
              <a:stCxn id="57" idx="5"/>
              <a:endCxn id="50" idx="1"/>
            </p:cNvCxnSpPr>
            <p:nvPr/>
          </p:nvCxnSpPr>
          <p:spPr>
            <a:xfrm>
              <a:off x="8710324" y="3079126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21C6D0-02AA-0A77-D0C6-37153E3BCF0B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8758681" y="2965024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F09D0F-1487-0834-547D-8424B279C449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9162092" y="3079126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99ABDEF-D1CD-D440-F3FD-F94822C095F2}"/>
                </a:ext>
              </a:extLst>
            </p:cNvPr>
            <p:cNvCxnSpPr>
              <a:cxnSpLocks/>
              <a:stCxn id="59" idx="1"/>
              <a:endCxn id="50" idx="5"/>
            </p:cNvCxnSpPr>
            <p:nvPr/>
          </p:nvCxnSpPr>
          <p:spPr>
            <a:xfrm flipH="1" flipV="1">
              <a:off x="9162092" y="3620272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A58398-FBAA-5F9A-440A-0199AA820DA3}"/>
                </a:ext>
              </a:extLst>
            </p:cNvPr>
            <p:cNvCxnSpPr>
              <a:cxnSpLocks/>
              <a:stCxn id="60" idx="2"/>
              <a:endCxn id="59" idx="6"/>
            </p:cNvCxnSpPr>
            <p:nvPr/>
          </p:nvCxnSpPr>
          <p:spPr>
            <a:xfrm flipH="1">
              <a:off x="9753810" y="3873670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38733AF-0D57-2A79-06D9-3556B72BC843}"/>
                </a:ext>
              </a:extLst>
            </p:cNvPr>
            <p:cNvCxnSpPr>
              <a:cxnSpLocks/>
              <a:stCxn id="61" idx="7"/>
              <a:endCxn id="60" idx="4"/>
            </p:cNvCxnSpPr>
            <p:nvPr/>
          </p:nvCxnSpPr>
          <p:spPr>
            <a:xfrm flipV="1">
              <a:off x="9976386" y="4035035"/>
              <a:ext cx="450524" cy="6983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6F4A13-020C-EB6A-9498-D6EF32ADC8C6}"/>
                </a:ext>
              </a:extLst>
            </p:cNvPr>
            <p:cNvCxnSpPr>
              <a:cxnSpLocks/>
              <a:stCxn id="73" idx="6"/>
              <a:endCxn id="61" idx="3"/>
            </p:cNvCxnSpPr>
            <p:nvPr/>
          </p:nvCxnSpPr>
          <p:spPr>
            <a:xfrm flipV="1">
              <a:off x="9399882" y="4961629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B926CEB-B05F-888F-2991-DBA032EAC5F1}"/>
                </a:ext>
              </a:extLst>
            </p:cNvPr>
            <p:cNvCxnSpPr>
              <a:cxnSpLocks/>
              <a:stCxn id="48" idx="2"/>
              <a:endCxn id="62" idx="6"/>
            </p:cNvCxnSpPr>
            <p:nvPr/>
          </p:nvCxnSpPr>
          <p:spPr>
            <a:xfrm flipH="1">
              <a:off x="7522594" y="4150633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E4C73C8-1BCF-F7D7-A03C-086A77F30C5A}"/>
                </a:ext>
              </a:extLst>
            </p:cNvPr>
            <p:cNvCxnSpPr>
              <a:cxnSpLocks/>
              <a:stCxn id="73" idx="2"/>
              <a:endCxn id="63" idx="6"/>
            </p:cNvCxnSpPr>
            <p:nvPr/>
          </p:nvCxnSpPr>
          <p:spPr>
            <a:xfrm flipH="1">
              <a:off x="8573955" y="5097901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29EAF14-9230-6320-57F5-9FDBB0B96ADB}"/>
                </a:ext>
              </a:extLst>
            </p:cNvPr>
            <p:cNvSpPr/>
            <p:nvPr/>
          </p:nvSpPr>
          <p:spPr>
            <a:xfrm>
              <a:off x="9069682" y="4936536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A8BEB30-9570-827A-6487-3BD1F4566231}"/>
                </a:ext>
              </a:extLst>
            </p:cNvPr>
            <p:cNvSpPr/>
            <p:nvPr/>
          </p:nvSpPr>
          <p:spPr>
            <a:xfrm>
              <a:off x="7016088" y="2136564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197EED9-3FAC-67D2-2A74-ED29C8F6EE22}"/>
                </a:ext>
              </a:extLst>
            </p:cNvPr>
            <p:cNvSpPr txBox="1"/>
            <p:nvPr/>
          </p:nvSpPr>
          <p:spPr>
            <a:xfrm>
              <a:off x="8307294" y="1825625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8273898-A6C5-7AE8-6F22-9048468EAE4C}"/>
                </a:ext>
              </a:extLst>
            </p:cNvPr>
            <p:cNvSpPr txBox="1"/>
            <p:nvPr/>
          </p:nvSpPr>
          <p:spPr>
            <a:xfrm>
              <a:off x="8521137" y="2149616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2-core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210A4F0-99AF-E161-37EB-941D63A8BF9A}"/>
                </a:ext>
              </a:extLst>
            </p:cNvPr>
            <p:cNvCxnSpPr>
              <a:cxnSpLocks/>
              <a:stCxn id="59" idx="0"/>
              <a:endCxn id="58" idx="4"/>
            </p:cNvCxnSpPr>
            <p:nvPr/>
          </p:nvCxnSpPr>
          <p:spPr>
            <a:xfrm flipV="1">
              <a:off x="9588710" y="3126389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37D316A-CF66-E081-F622-DA34BC4CDA6F}"/>
                </a:ext>
              </a:extLst>
            </p:cNvPr>
            <p:cNvSpPr/>
            <p:nvPr/>
          </p:nvSpPr>
          <p:spPr>
            <a:xfrm>
              <a:off x="9434902" y="279277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44521D3-DB98-5DCD-BF9E-27B2E6609AD8}"/>
                </a:ext>
              </a:extLst>
            </p:cNvPr>
            <p:cNvSpPr/>
            <p:nvPr/>
          </p:nvSpPr>
          <p:spPr>
            <a:xfrm>
              <a:off x="9434902" y="370717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8869D6D-53BC-DA4B-3D37-141B27CD1442}"/>
                </a:ext>
              </a:extLst>
            </p:cNvPr>
            <p:cNvSpPr/>
            <p:nvPr/>
          </p:nvSpPr>
          <p:spPr>
            <a:xfrm>
              <a:off x="8429062" y="2801920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B817E28-AFDB-D9F7-929E-063EA4B6F524}"/>
              </a:ext>
            </a:extLst>
          </p:cNvPr>
          <p:cNvGrpSpPr/>
          <p:nvPr/>
        </p:nvGrpSpPr>
        <p:grpSpPr>
          <a:xfrm>
            <a:off x="8371531" y="1329375"/>
            <a:ext cx="3716867" cy="3676437"/>
            <a:chOff x="7016088" y="1825625"/>
            <a:chExt cx="3716867" cy="367643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F4FBD18-7470-99EE-4634-8C0C92005BB6}"/>
                </a:ext>
              </a:extLst>
            </p:cNvPr>
            <p:cNvSpPr/>
            <p:nvPr/>
          </p:nvSpPr>
          <p:spPr>
            <a:xfrm>
              <a:off x="7710526" y="2447540"/>
              <a:ext cx="2436159" cy="2326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8809"/>
              </a:schemeClr>
            </a:solidFill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9C59A76-EFAF-9B13-4609-81EE20803D6D}"/>
                </a:ext>
              </a:extLst>
            </p:cNvPr>
            <p:cNvSpPr/>
            <p:nvPr/>
          </p:nvSpPr>
          <p:spPr>
            <a:xfrm>
              <a:off x="8073716" y="3150568"/>
              <a:ext cx="1326166" cy="1325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8809"/>
              </a:schemeClr>
            </a:solidFill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5EAA09-ECF3-7CF7-7EBD-202E2E52F777}"/>
                </a:ext>
              </a:extLst>
            </p:cNvPr>
            <p:cNvSpPr/>
            <p:nvPr/>
          </p:nvSpPr>
          <p:spPr>
            <a:xfrm>
              <a:off x="8243755" y="3344805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05E5B97-D992-AFC6-DD6E-D50109087D1D}"/>
                </a:ext>
              </a:extLst>
            </p:cNvPr>
            <p:cNvSpPr/>
            <p:nvPr/>
          </p:nvSpPr>
          <p:spPr>
            <a:xfrm>
              <a:off x="8243755" y="398926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971AF4-8081-C8CC-5C6E-E7A4ACA1F0BB}"/>
                </a:ext>
              </a:extLst>
            </p:cNvPr>
            <p:cNvSpPr/>
            <p:nvPr/>
          </p:nvSpPr>
          <p:spPr>
            <a:xfrm>
              <a:off x="8880249" y="398926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5D93C9B-8FFB-04B3-2F3F-BAFB4D9B0455}"/>
                </a:ext>
              </a:extLst>
            </p:cNvPr>
            <p:cNvSpPr/>
            <p:nvPr/>
          </p:nvSpPr>
          <p:spPr>
            <a:xfrm>
              <a:off x="8880249" y="3344805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A7B8A84-7F32-64B8-1587-8256408017BC}"/>
                </a:ext>
              </a:extLst>
            </p:cNvPr>
            <p:cNvCxnSpPr>
              <a:stCxn id="85" idx="4"/>
              <a:endCxn id="86" idx="0"/>
            </p:cNvCxnSpPr>
            <p:nvPr/>
          </p:nvCxnSpPr>
          <p:spPr>
            <a:xfrm>
              <a:off x="8408855" y="3667535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E7546B2-E919-C0D7-B82B-6336C0AD15A5}"/>
                </a:ext>
              </a:extLst>
            </p:cNvPr>
            <p:cNvCxnSpPr/>
            <p:nvPr/>
          </p:nvCxnSpPr>
          <p:spPr>
            <a:xfrm>
              <a:off x="9045349" y="3667535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7459F27-15CB-2281-038F-C57349A9BBAE}"/>
                </a:ext>
              </a:extLst>
            </p:cNvPr>
            <p:cNvCxnSpPr>
              <a:cxnSpLocks/>
              <a:stCxn id="88" idx="3"/>
              <a:endCxn id="86" idx="7"/>
            </p:cNvCxnSpPr>
            <p:nvPr/>
          </p:nvCxnSpPr>
          <p:spPr>
            <a:xfrm flipH="1">
              <a:off x="8525598" y="3620272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E19A8B0-14AB-C2DA-7215-391DBE37A7AA}"/>
                </a:ext>
              </a:extLst>
            </p:cNvPr>
            <p:cNvCxnSpPr>
              <a:cxnSpLocks/>
              <a:stCxn id="85" idx="5"/>
              <a:endCxn id="87" idx="1"/>
            </p:cNvCxnSpPr>
            <p:nvPr/>
          </p:nvCxnSpPr>
          <p:spPr>
            <a:xfrm>
              <a:off x="8525598" y="3620272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F1E4AD-ACD7-7B5B-B823-779F8E6A52FF}"/>
                </a:ext>
              </a:extLst>
            </p:cNvPr>
            <p:cNvCxnSpPr>
              <a:cxnSpLocks/>
              <a:stCxn id="85" idx="6"/>
              <a:endCxn id="88" idx="2"/>
            </p:cNvCxnSpPr>
            <p:nvPr/>
          </p:nvCxnSpPr>
          <p:spPr>
            <a:xfrm>
              <a:off x="8573955" y="3506170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BE3B0AE-363F-0960-F829-A790D35CCD47}"/>
                </a:ext>
              </a:extLst>
            </p:cNvPr>
            <p:cNvCxnSpPr>
              <a:cxnSpLocks/>
              <a:stCxn id="86" idx="6"/>
              <a:endCxn id="87" idx="2"/>
            </p:cNvCxnSpPr>
            <p:nvPr/>
          </p:nvCxnSpPr>
          <p:spPr>
            <a:xfrm>
              <a:off x="8573955" y="4150633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33B29E5-D237-1096-E5EA-741E42CB2534}"/>
                </a:ext>
              </a:extLst>
            </p:cNvPr>
            <p:cNvSpPr/>
            <p:nvPr/>
          </p:nvSpPr>
          <p:spPr>
            <a:xfrm>
              <a:off x="8428481" y="280365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47D97D-501B-35F8-FD72-B06871FB2555}"/>
                </a:ext>
              </a:extLst>
            </p:cNvPr>
            <p:cNvSpPr/>
            <p:nvPr/>
          </p:nvSpPr>
          <p:spPr>
            <a:xfrm>
              <a:off x="9423610" y="280365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42E5FF3-1C81-D11A-C53B-1BF4348F387F}"/>
                </a:ext>
              </a:extLst>
            </p:cNvPr>
            <p:cNvSpPr/>
            <p:nvPr/>
          </p:nvSpPr>
          <p:spPr>
            <a:xfrm>
              <a:off x="9423610" y="371230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172163B-3CD2-FDC6-9E46-3D1018A69A74}"/>
                </a:ext>
              </a:extLst>
            </p:cNvPr>
            <p:cNvSpPr/>
            <p:nvPr/>
          </p:nvSpPr>
          <p:spPr>
            <a:xfrm>
              <a:off x="10261810" y="371230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BFC583D-859A-D7A2-6EEC-FB3A7E992107}"/>
                </a:ext>
              </a:extLst>
            </p:cNvPr>
            <p:cNvSpPr/>
            <p:nvPr/>
          </p:nvSpPr>
          <p:spPr>
            <a:xfrm>
              <a:off x="9694543" y="4686162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AA3D6B4-9A5C-ABB5-BF4B-030900075D11}"/>
                </a:ext>
              </a:extLst>
            </p:cNvPr>
            <p:cNvSpPr/>
            <p:nvPr/>
          </p:nvSpPr>
          <p:spPr>
            <a:xfrm>
              <a:off x="7192394" y="398926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0B4E4BB-19B7-D3BA-94E8-0B1E89465552}"/>
                </a:ext>
              </a:extLst>
            </p:cNvPr>
            <p:cNvSpPr/>
            <p:nvPr/>
          </p:nvSpPr>
          <p:spPr>
            <a:xfrm>
              <a:off x="8243755" y="4936536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B6D5769-188F-5283-9258-676610AAD29E}"/>
                </a:ext>
              </a:extLst>
            </p:cNvPr>
            <p:cNvCxnSpPr>
              <a:cxnSpLocks/>
              <a:stCxn id="95" idx="5"/>
              <a:endCxn id="88" idx="1"/>
            </p:cNvCxnSpPr>
            <p:nvPr/>
          </p:nvCxnSpPr>
          <p:spPr>
            <a:xfrm>
              <a:off x="8710324" y="3079126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C1576D7-0E95-7493-F8A8-30225D38A6F5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>
              <a:off x="8758681" y="2965024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6335C3A-D243-AB85-71A1-FC20398C0032}"/>
                </a:ext>
              </a:extLst>
            </p:cNvPr>
            <p:cNvCxnSpPr>
              <a:cxnSpLocks/>
              <a:stCxn id="88" idx="7"/>
              <a:endCxn id="96" idx="3"/>
            </p:cNvCxnSpPr>
            <p:nvPr/>
          </p:nvCxnSpPr>
          <p:spPr>
            <a:xfrm flipV="1">
              <a:off x="9162092" y="3079126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35A69B5-46F6-D094-4481-57F8BFF7DB6B}"/>
                </a:ext>
              </a:extLst>
            </p:cNvPr>
            <p:cNvCxnSpPr>
              <a:cxnSpLocks/>
              <a:stCxn id="97" idx="1"/>
              <a:endCxn id="88" idx="5"/>
            </p:cNvCxnSpPr>
            <p:nvPr/>
          </p:nvCxnSpPr>
          <p:spPr>
            <a:xfrm flipH="1" flipV="1">
              <a:off x="9162092" y="3620272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7623548-AB8A-4990-37AE-C19840935459}"/>
                </a:ext>
              </a:extLst>
            </p:cNvPr>
            <p:cNvCxnSpPr>
              <a:cxnSpLocks/>
              <a:stCxn id="98" idx="2"/>
              <a:endCxn id="97" idx="6"/>
            </p:cNvCxnSpPr>
            <p:nvPr/>
          </p:nvCxnSpPr>
          <p:spPr>
            <a:xfrm flipH="1">
              <a:off x="9753810" y="3873670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4956566-3411-F45A-C449-5D5E4F7EA593}"/>
                </a:ext>
              </a:extLst>
            </p:cNvPr>
            <p:cNvCxnSpPr>
              <a:cxnSpLocks/>
              <a:stCxn id="99" idx="7"/>
              <a:endCxn id="98" idx="4"/>
            </p:cNvCxnSpPr>
            <p:nvPr/>
          </p:nvCxnSpPr>
          <p:spPr>
            <a:xfrm flipV="1">
              <a:off x="9976386" y="4035035"/>
              <a:ext cx="450524" cy="6983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DA07053-C45D-2603-78A1-8F0AD56597F9}"/>
                </a:ext>
              </a:extLst>
            </p:cNvPr>
            <p:cNvCxnSpPr>
              <a:cxnSpLocks/>
              <a:stCxn id="111" idx="6"/>
              <a:endCxn id="99" idx="3"/>
            </p:cNvCxnSpPr>
            <p:nvPr/>
          </p:nvCxnSpPr>
          <p:spPr>
            <a:xfrm flipV="1">
              <a:off x="9399882" y="4961629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38ED82-AA13-2CC8-7089-464BC6A64576}"/>
                </a:ext>
              </a:extLst>
            </p:cNvPr>
            <p:cNvCxnSpPr>
              <a:cxnSpLocks/>
              <a:stCxn id="86" idx="2"/>
              <a:endCxn id="100" idx="6"/>
            </p:cNvCxnSpPr>
            <p:nvPr/>
          </p:nvCxnSpPr>
          <p:spPr>
            <a:xfrm flipH="1">
              <a:off x="7522594" y="4150633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6CAFFCF-1BC5-DF0A-7CC7-F037468AF504}"/>
                </a:ext>
              </a:extLst>
            </p:cNvPr>
            <p:cNvCxnSpPr>
              <a:cxnSpLocks/>
              <a:stCxn id="111" idx="2"/>
              <a:endCxn id="101" idx="6"/>
            </p:cNvCxnSpPr>
            <p:nvPr/>
          </p:nvCxnSpPr>
          <p:spPr>
            <a:xfrm flipH="1">
              <a:off x="8573955" y="5097901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036F365-1D56-311A-1359-39BCCECCD2EE}"/>
                </a:ext>
              </a:extLst>
            </p:cNvPr>
            <p:cNvSpPr/>
            <p:nvPr/>
          </p:nvSpPr>
          <p:spPr>
            <a:xfrm>
              <a:off x="9069682" y="4936536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5566CF6-B833-28B2-26BD-E7FE986FECD3}"/>
                </a:ext>
              </a:extLst>
            </p:cNvPr>
            <p:cNvSpPr/>
            <p:nvPr/>
          </p:nvSpPr>
          <p:spPr>
            <a:xfrm>
              <a:off x="7016088" y="2136564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CE39DB1-F7DE-6B50-6DD9-208186E13D35}"/>
                </a:ext>
              </a:extLst>
            </p:cNvPr>
            <p:cNvSpPr txBox="1"/>
            <p:nvPr/>
          </p:nvSpPr>
          <p:spPr>
            <a:xfrm>
              <a:off x="8307294" y="1825625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3A0CE-3B9E-5E42-7FE0-FB0C3A696B73}"/>
                </a:ext>
              </a:extLst>
            </p:cNvPr>
            <p:cNvSpPr txBox="1"/>
            <p:nvPr/>
          </p:nvSpPr>
          <p:spPr>
            <a:xfrm>
              <a:off x="8521137" y="2149616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2-core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A31C4F4-0021-4F70-20FB-27BDD518873C}"/>
                </a:ext>
              </a:extLst>
            </p:cNvPr>
            <p:cNvSpPr txBox="1"/>
            <p:nvPr/>
          </p:nvSpPr>
          <p:spPr>
            <a:xfrm>
              <a:off x="8477500" y="4394217"/>
              <a:ext cx="105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3-core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0B84492-B759-E24C-58A1-48ED62347471}"/>
                </a:ext>
              </a:extLst>
            </p:cNvPr>
            <p:cNvCxnSpPr>
              <a:cxnSpLocks/>
              <a:stCxn id="97" idx="0"/>
              <a:endCxn id="96" idx="4"/>
            </p:cNvCxnSpPr>
            <p:nvPr/>
          </p:nvCxnSpPr>
          <p:spPr>
            <a:xfrm flipV="1">
              <a:off x="9588710" y="3126389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902D9CF-64C1-CDFC-D8F6-C8A557F2F9F4}"/>
                </a:ext>
              </a:extLst>
            </p:cNvPr>
            <p:cNvSpPr/>
            <p:nvPr/>
          </p:nvSpPr>
          <p:spPr>
            <a:xfrm>
              <a:off x="9434902" y="279277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D8CEAA-7C43-4A77-51AB-BEF7C554912E}"/>
                </a:ext>
              </a:extLst>
            </p:cNvPr>
            <p:cNvSpPr/>
            <p:nvPr/>
          </p:nvSpPr>
          <p:spPr>
            <a:xfrm>
              <a:off x="9434902" y="370717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BC3111F-B924-5094-B76F-898463A81E67}"/>
                </a:ext>
              </a:extLst>
            </p:cNvPr>
            <p:cNvSpPr/>
            <p:nvPr/>
          </p:nvSpPr>
          <p:spPr>
            <a:xfrm>
              <a:off x="8429062" y="2801920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8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DB37E-262D-F521-FFF8-23898E29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EC230B-DCBE-89A0-D4BE-A8881D572F41}"/>
              </a:ext>
            </a:extLst>
          </p:cNvPr>
          <p:cNvGrpSpPr/>
          <p:nvPr/>
        </p:nvGrpSpPr>
        <p:grpSpPr>
          <a:xfrm>
            <a:off x="1248979" y="1590781"/>
            <a:ext cx="3716867" cy="3676437"/>
            <a:chOff x="7366000" y="942128"/>
            <a:chExt cx="3716867" cy="3676437"/>
          </a:xfrm>
        </p:grpSpPr>
        <p:sp>
          <p:nvSpPr>
            <p:cNvPr id="8" name="Oval 85">
              <a:extLst>
                <a:ext uri="{FF2B5EF4-FFF2-40B4-BE49-F238E27FC236}">
                  <a16:creationId xmlns:a16="http://schemas.microsoft.com/office/drawing/2014/main" id="{D5859717-5AF1-B343-2C5F-CF2363134E4A}"/>
                </a:ext>
              </a:extLst>
            </p:cNvPr>
            <p:cNvSpPr/>
            <p:nvPr/>
          </p:nvSpPr>
          <p:spPr>
            <a:xfrm>
              <a:off x="8060438" y="1564043"/>
              <a:ext cx="2436159" cy="2326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8809"/>
              </a:schemeClr>
            </a:solidFill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>
              <a:extLst>
                <a:ext uri="{FF2B5EF4-FFF2-40B4-BE49-F238E27FC236}">
                  <a16:creationId xmlns:a16="http://schemas.microsoft.com/office/drawing/2014/main" id="{C5873A45-0C70-6E12-0361-98AD28A1E3AA}"/>
                </a:ext>
              </a:extLst>
            </p:cNvPr>
            <p:cNvSpPr/>
            <p:nvPr/>
          </p:nvSpPr>
          <p:spPr>
            <a:xfrm>
              <a:off x="8423628" y="2267071"/>
              <a:ext cx="1326166" cy="1325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8809"/>
              </a:schemeClr>
            </a:solidFill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324A2BBF-A60E-15B9-C97F-598A50B2EC46}"/>
                </a:ext>
              </a:extLst>
            </p:cNvPr>
            <p:cNvSpPr/>
            <p:nvPr/>
          </p:nvSpPr>
          <p:spPr>
            <a:xfrm>
              <a:off x="8593667" y="246130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D8473707-A5BD-3513-1EC3-F8A03D1FFEFB}"/>
                </a:ext>
              </a:extLst>
            </p:cNvPr>
            <p:cNvSpPr/>
            <p:nvPr/>
          </p:nvSpPr>
          <p:spPr>
            <a:xfrm>
              <a:off x="8593667" y="3105771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A760C491-B938-7EE4-BAFA-D111B6E1E1F2}"/>
                </a:ext>
              </a:extLst>
            </p:cNvPr>
            <p:cNvSpPr/>
            <p:nvPr/>
          </p:nvSpPr>
          <p:spPr>
            <a:xfrm>
              <a:off x="9230161" y="3105771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80587CCC-8367-366D-4843-7BF53A205F70}"/>
                </a:ext>
              </a:extLst>
            </p:cNvPr>
            <p:cNvSpPr/>
            <p:nvPr/>
          </p:nvSpPr>
          <p:spPr>
            <a:xfrm>
              <a:off x="9230161" y="246130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27">
              <a:extLst>
                <a:ext uri="{FF2B5EF4-FFF2-40B4-BE49-F238E27FC236}">
                  <a16:creationId xmlns:a16="http://schemas.microsoft.com/office/drawing/2014/main" id="{73F98193-D0FF-4B9A-088B-9C86364783FD}"/>
                </a:ext>
              </a:extLst>
            </p:cNvPr>
            <p:cNvCxnSpPr/>
            <p:nvPr/>
          </p:nvCxnSpPr>
          <p:spPr>
            <a:xfrm>
              <a:off x="8758767" y="2784038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28">
              <a:extLst>
                <a:ext uri="{FF2B5EF4-FFF2-40B4-BE49-F238E27FC236}">
                  <a16:creationId xmlns:a16="http://schemas.microsoft.com/office/drawing/2014/main" id="{C165470E-4BC4-BA45-9235-58A6484EC3D0}"/>
                </a:ext>
              </a:extLst>
            </p:cNvPr>
            <p:cNvCxnSpPr/>
            <p:nvPr/>
          </p:nvCxnSpPr>
          <p:spPr>
            <a:xfrm>
              <a:off x="9395261" y="2784038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29">
              <a:extLst>
                <a:ext uri="{FF2B5EF4-FFF2-40B4-BE49-F238E27FC236}">
                  <a16:creationId xmlns:a16="http://schemas.microsoft.com/office/drawing/2014/main" id="{AB3F8C5A-B69D-2455-5B2F-DF89520E70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5510" y="2736775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35">
              <a:extLst>
                <a:ext uri="{FF2B5EF4-FFF2-40B4-BE49-F238E27FC236}">
                  <a16:creationId xmlns:a16="http://schemas.microsoft.com/office/drawing/2014/main" id="{F1385DB8-7199-98C0-C175-ABD6A7355FE4}"/>
                </a:ext>
              </a:extLst>
            </p:cNvPr>
            <p:cNvCxnSpPr>
              <a:cxnSpLocks/>
            </p:cNvCxnSpPr>
            <p:nvPr/>
          </p:nvCxnSpPr>
          <p:spPr>
            <a:xfrm>
              <a:off x="8923867" y="2622673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38">
              <a:extLst>
                <a:ext uri="{FF2B5EF4-FFF2-40B4-BE49-F238E27FC236}">
                  <a16:creationId xmlns:a16="http://schemas.microsoft.com/office/drawing/2014/main" id="{84567750-080C-ED52-9855-7EA4933B4F52}"/>
                </a:ext>
              </a:extLst>
            </p:cNvPr>
            <p:cNvCxnSpPr>
              <a:cxnSpLocks/>
            </p:cNvCxnSpPr>
            <p:nvPr/>
          </p:nvCxnSpPr>
          <p:spPr>
            <a:xfrm>
              <a:off x="8923867" y="3267136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41">
              <a:extLst>
                <a:ext uri="{FF2B5EF4-FFF2-40B4-BE49-F238E27FC236}">
                  <a16:creationId xmlns:a16="http://schemas.microsoft.com/office/drawing/2014/main" id="{026B51E9-1E40-F99B-9A74-105B9717D05F}"/>
                </a:ext>
              </a:extLst>
            </p:cNvPr>
            <p:cNvSpPr/>
            <p:nvPr/>
          </p:nvSpPr>
          <p:spPr>
            <a:xfrm>
              <a:off x="8778393" y="1920162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20" name="Oval 42">
              <a:extLst>
                <a:ext uri="{FF2B5EF4-FFF2-40B4-BE49-F238E27FC236}">
                  <a16:creationId xmlns:a16="http://schemas.microsoft.com/office/drawing/2014/main" id="{7CA1294F-793B-D0E2-201E-8FAB583F6BD4}"/>
                </a:ext>
              </a:extLst>
            </p:cNvPr>
            <p:cNvSpPr/>
            <p:nvPr/>
          </p:nvSpPr>
          <p:spPr>
            <a:xfrm>
              <a:off x="9773522" y="1920162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1" name="Oval 43">
              <a:extLst>
                <a:ext uri="{FF2B5EF4-FFF2-40B4-BE49-F238E27FC236}">
                  <a16:creationId xmlns:a16="http://schemas.microsoft.com/office/drawing/2014/main" id="{F2662389-199F-2240-F277-35786E3A3F8E}"/>
                </a:ext>
              </a:extLst>
            </p:cNvPr>
            <p:cNvSpPr/>
            <p:nvPr/>
          </p:nvSpPr>
          <p:spPr>
            <a:xfrm>
              <a:off x="9773522" y="282880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2" name="Oval 44">
              <a:extLst>
                <a:ext uri="{FF2B5EF4-FFF2-40B4-BE49-F238E27FC236}">
                  <a16:creationId xmlns:a16="http://schemas.microsoft.com/office/drawing/2014/main" id="{308584FF-6022-9D7A-B308-1CBF6F245FD4}"/>
                </a:ext>
              </a:extLst>
            </p:cNvPr>
            <p:cNvSpPr/>
            <p:nvPr/>
          </p:nvSpPr>
          <p:spPr>
            <a:xfrm>
              <a:off x="10611722" y="282880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AC561B86-3570-ADA2-8946-EABF23A53EF1}"/>
                </a:ext>
              </a:extLst>
            </p:cNvPr>
            <p:cNvSpPr/>
            <p:nvPr/>
          </p:nvSpPr>
          <p:spPr>
            <a:xfrm>
              <a:off x="10044455" y="380266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" name="Oval 46">
              <a:extLst>
                <a:ext uri="{FF2B5EF4-FFF2-40B4-BE49-F238E27FC236}">
                  <a16:creationId xmlns:a16="http://schemas.microsoft.com/office/drawing/2014/main" id="{723503B7-5049-3444-B245-6021088566DC}"/>
                </a:ext>
              </a:extLst>
            </p:cNvPr>
            <p:cNvSpPr/>
            <p:nvPr/>
          </p:nvSpPr>
          <p:spPr>
            <a:xfrm>
              <a:off x="7542306" y="310577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5" name="Oval 47">
              <a:extLst>
                <a:ext uri="{FF2B5EF4-FFF2-40B4-BE49-F238E27FC236}">
                  <a16:creationId xmlns:a16="http://schemas.microsoft.com/office/drawing/2014/main" id="{F4BB8D99-263C-D323-B7D5-A0F8276C0151}"/>
                </a:ext>
              </a:extLst>
            </p:cNvPr>
            <p:cNvSpPr/>
            <p:nvPr/>
          </p:nvSpPr>
          <p:spPr>
            <a:xfrm>
              <a:off x="8593667" y="405303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6D9E735F-3132-EC7C-16DA-7151CFD85F10}"/>
                </a:ext>
              </a:extLst>
            </p:cNvPr>
            <p:cNvCxnSpPr>
              <a:cxnSpLocks/>
            </p:cNvCxnSpPr>
            <p:nvPr/>
          </p:nvCxnSpPr>
          <p:spPr>
            <a:xfrm>
              <a:off x="9060236" y="2195629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53">
              <a:extLst>
                <a:ext uri="{FF2B5EF4-FFF2-40B4-BE49-F238E27FC236}">
                  <a16:creationId xmlns:a16="http://schemas.microsoft.com/office/drawing/2014/main" id="{67E218CE-D1CE-98C7-8D93-E28EDD6C3893}"/>
                </a:ext>
              </a:extLst>
            </p:cNvPr>
            <p:cNvCxnSpPr>
              <a:cxnSpLocks/>
            </p:cNvCxnSpPr>
            <p:nvPr/>
          </p:nvCxnSpPr>
          <p:spPr>
            <a:xfrm>
              <a:off x="9108593" y="2081527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57">
              <a:extLst>
                <a:ext uri="{FF2B5EF4-FFF2-40B4-BE49-F238E27FC236}">
                  <a16:creationId xmlns:a16="http://schemas.microsoft.com/office/drawing/2014/main" id="{7AF55085-210C-91DA-66D7-AA0A67D63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2004" y="2195629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61">
              <a:extLst>
                <a:ext uri="{FF2B5EF4-FFF2-40B4-BE49-F238E27FC236}">
                  <a16:creationId xmlns:a16="http://schemas.microsoft.com/office/drawing/2014/main" id="{6AFFCE71-BDBA-F645-5BE5-F873387D3D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2004" y="2736775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67">
              <a:extLst>
                <a:ext uri="{FF2B5EF4-FFF2-40B4-BE49-F238E27FC236}">
                  <a16:creationId xmlns:a16="http://schemas.microsoft.com/office/drawing/2014/main" id="{FFA25510-BBA6-404C-36EC-3CA8F0F6C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03722" y="2990173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70">
              <a:extLst>
                <a:ext uri="{FF2B5EF4-FFF2-40B4-BE49-F238E27FC236}">
                  <a16:creationId xmlns:a16="http://schemas.microsoft.com/office/drawing/2014/main" id="{BEB92360-5EDE-C434-CE51-38A15A65E5AB}"/>
                </a:ext>
              </a:extLst>
            </p:cNvPr>
            <p:cNvCxnSpPr>
              <a:cxnSpLocks/>
              <a:stCxn id="23" idx="7"/>
              <a:endCxn id="41" idx="4"/>
            </p:cNvCxnSpPr>
            <p:nvPr/>
          </p:nvCxnSpPr>
          <p:spPr>
            <a:xfrm flipV="1">
              <a:off x="10326298" y="3148718"/>
              <a:ext cx="452908" cy="70121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73">
              <a:extLst>
                <a:ext uri="{FF2B5EF4-FFF2-40B4-BE49-F238E27FC236}">
                  <a16:creationId xmlns:a16="http://schemas.microsoft.com/office/drawing/2014/main" id="{F582479B-72CF-B0D2-FE04-AFC1A741EEA3}"/>
                </a:ext>
              </a:extLst>
            </p:cNvPr>
            <p:cNvCxnSpPr>
              <a:cxnSpLocks/>
              <a:stCxn id="35" idx="6"/>
              <a:endCxn id="23" idx="3"/>
            </p:cNvCxnSpPr>
            <p:nvPr/>
          </p:nvCxnSpPr>
          <p:spPr>
            <a:xfrm flipV="1">
              <a:off x="9749794" y="4078132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76">
              <a:extLst>
                <a:ext uri="{FF2B5EF4-FFF2-40B4-BE49-F238E27FC236}">
                  <a16:creationId xmlns:a16="http://schemas.microsoft.com/office/drawing/2014/main" id="{614E4B6B-9B28-1668-CDFC-7A32A4260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2506" y="3267136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79">
              <a:extLst>
                <a:ext uri="{FF2B5EF4-FFF2-40B4-BE49-F238E27FC236}">
                  <a16:creationId xmlns:a16="http://schemas.microsoft.com/office/drawing/2014/main" id="{BC1979CF-2BEF-3AB5-EBBA-9E93DACC32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3867" y="4214404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81">
              <a:extLst>
                <a:ext uri="{FF2B5EF4-FFF2-40B4-BE49-F238E27FC236}">
                  <a16:creationId xmlns:a16="http://schemas.microsoft.com/office/drawing/2014/main" id="{1B59E60E-E1B6-FDA9-989A-F4CF77E1135D}"/>
                </a:ext>
              </a:extLst>
            </p:cNvPr>
            <p:cNvSpPr/>
            <p:nvPr/>
          </p:nvSpPr>
          <p:spPr>
            <a:xfrm>
              <a:off x="9419594" y="405303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6" name="Oval 87">
              <a:extLst>
                <a:ext uri="{FF2B5EF4-FFF2-40B4-BE49-F238E27FC236}">
                  <a16:creationId xmlns:a16="http://schemas.microsoft.com/office/drawing/2014/main" id="{F06890AC-48A0-562C-3715-981AA37FF291}"/>
                </a:ext>
              </a:extLst>
            </p:cNvPr>
            <p:cNvSpPr/>
            <p:nvPr/>
          </p:nvSpPr>
          <p:spPr>
            <a:xfrm>
              <a:off x="7366000" y="1253067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88">
              <a:extLst>
                <a:ext uri="{FF2B5EF4-FFF2-40B4-BE49-F238E27FC236}">
                  <a16:creationId xmlns:a16="http://schemas.microsoft.com/office/drawing/2014/main" id="{978C953A-C5DF-BCDE-7D29-A061FD4ADEF6}"/>
                </a:ext>
              </a:extLst>
            </p:cNvPr>
            <p:cNvSpPr txBox="1"/>
            <p:nvPr/>
          </p:nvSpPr>
          <p:spPr>
            <a:xfrm>
              <a:off x="8657206" y="942128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sp>
          <p:nvSpPr>
            <p:cNvPr id="38" name="TextBox 89">
              <a:extLst>
                <a:ext uri="{FF2B5EF4-FFF2-40B4-BE49-F238E27FC236}">
                  <a16:creationId xmlns:a16="http://schemas.microsoft.com/office/drawing/2014/main" id="{627284FB-EB4F-ED90-1462-2E4D2DA04A39}"/>
                </a:ext>
              </a:extLst>
            </p:cNvPr>
            <p:cNvSpPr txBox="1"/>
            <p:nvPr/>
          </p:nvSpPr>
          <p:spPr>
            <a:xfrm>
              <a:off x="8871049" y="1266119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2-core</a:t>
              </a:r>
            </a:p>
          </p:txBody>
        </p:sp>
        <p:sp>
          <p:nvSpPr>
            <p:cNvPr id="39" name="TextBox 90">
              <a:extLst>
                <a:ext uri="{FF2B5EF4-FFF2-40B4-BE49-F238E27FC236}">
                  <a16:creationId xmlns:a16="http://schemas.microsoft.com/office/drawing/2014/main" id="{2F53CEE1-EF0F-D495-9181-69CA262090B5}"/>
                </a:ext>
              </a:extLst>
            </p:cNvPr>
            <p:cNvSpPr txBox="1"/>
            <p:nvPr/>
          </p:nvSpPr>
          <p:spPr>
            <a:xfrm>
              <a:off x="8827411" y="3523128"/>
              <a:ext cx="105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3-core</a:t>
              </a:r>
            </a:p>
          </p:txBody>
        </p:sp>
        <p:cxnSp>
          <p:nvCxnSpPr>
            <p:cNvPr id="40" name="Straight Connector 67">
              <a:extLst>
                <a:ext uri="{FF2B5EF4-FFF2-40B4-BE49-F238E27FC236}">
                  <a16:creationId xmlns:a16="http://schemas.microsoft.com/office/drawing/2014/main" id="{B889CF4B-753F-A325-327D-347D33ABD358}"/>
                </a:ext>
              </a:extLst>
            </p:cNvPr>
            <p:cNvCxnSpPr>
              <a:cxnSpLocks/>
              <a:stCxn id="22" idx="1"/>
              <a:endCxn id="20" idx="6"/>
            </p:cNvCxnSpPr>
            <p:nvPr/>
          </p:nvCxnSpPr>
          <p:spPr>
            <a:xfrm flipH="1" flipV="1">
              <a:off x="10103722" y="2081527"/>
              <a:ext cx="556357" cy="79454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3">
              <a:extLst>
                <a:ext uri="{FF2B5EF4-FFF2-40B4-BE49-F238E27FC236}">
                  <a16:creationId xmlns:a16="http://schemas.microsoft.com/office/drawing/2014/main" id="{BCCB1B18-612F-8329-5D33-73794949F048}"/>
                </a:ext>
              </a:extLst>
            </p:cNvPr>
            <p:cNvSpPr/>
            <p:nvPr/>
          </p:nvSpPr>
          <p:spPr>
            <a:xfrm>
              <a:off x="10614106" y="282598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42" name="Straight Connector 53">
              <a:extLst>
                <a:ext uri="{FF2B5EF4-FFF2-40B4-BE49-F238E27FC236}">
                  <a16:creationId xmlns:a16="http://schemas.microsoft.com/office/drawing/2014/main" id="{E5946584-3ABF-EB6A-4D51-F624EA3C4A60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flipV="1">
              <a:off x="9938622" y="2242892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FB3353-B4E8-40CF-4093-DC9D3BF3364D}"/>
              </a:ext>
            </a:extLst>
          </p:cNvPr>
          <p:cNvGrpSpPr/>
          <p:nvPr/>
        </p:nvGrpSpPr>
        <p:grpSpPr>
          <a:xfrm>
            <a:off x="6619766" y="1674864"/>
            <a:ext cx="3716867" cy="3676437"/>
            <a:chOff x="7366000" y="942128"/>
            <a:chExt cx="3716867" cy="3676437"/>
          </a:xfrm>
        </p:grpSpPr>
        <p:sp>
          <p:nvSpPr>
            <p:cNvPr id="44" name="Oval 85">
              <a:extLst>
                <a:ext uri="{FF2B5EF4-FFF2-40B4-BE49-F238E27FC236}">
                  <a16:creationId xmlns:a16="http://schemas.microsoft.com/office/drawing/2014/main" id="{E3608D62-B8D6-7301-CDCC-3A9265461EB0}"/>
                </a:ext>
              </a:extLst>
            </p:cNvPr>
            <p:cNvSpPr/>
            <p:nvPr/>
          </p:nvSpPr>
          <p:spPr>
            <a:xfrm>
              <a:off x="8049981" y="1555318"/>
              <a:ext cx="2968539" cy="2326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8809"/>
              </a:schemeClr>
            </a:solidFill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86">
              <a:extLst>
                <a:ext uri="{FF2B5EF4-FFF2-40B4-BE49-F238E27FC236}">
                  <a16:creationId xmlns:a16="http://schemas.microsoft.com/office/drawing/2014/main" id="{135BF8D2-D9BD-5B3D-8E91-C224A5B11DD9}"/>
                </a:ext>
              </a:extLst>
            </p:cNvPr>
            <p:cNvSpPr/>
            <p:nvPr/>
          </p:nvSpPr>
          <p:spPr>
            <a:xfrm>
              <a:off x="8423628" y="2267071"/>
              <a:ext cx="1326166" cy="1325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8809"/>
              </a:schemeClr>
            </a:solidFill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2">
              <a:extLst>
                <a:ext uri="{FF2B5EF4-FFF2-40B4-BE49-F238E27FC236}">
                  <a16:creationId xmlns:a16="http://schemas.microsoft.com/office/drawing/2014/main" id="{ABA1BB46-0074-72FD-DB34-ECD814325948}"/>
                </a:ext>
              </a:extLst>
            </p:cNvPr>
            <p:cNvSpPr/>
            <p:nvPr/>
          </p:nvSpPr>
          <p:spPr>
            <a:xfrm>
              <a:off x="8593667" y="246130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Oval 23">
              <a:extLst>
                <a:ext uri="{FF2B5EF4-FFF2-40B4-BE49-F238E27FC236}">
                  <a16:creationId xmlns:a16="http://schemas.microsoft.com/office/drawing/2014/main" id="{489A6EA2-A56C-7644-9788-3C4836648F6B}"/>
                </a:ext>
              </a:extLst>
            </p:cNvPr>
            <p:cNvSpPr/>
            <p:nvPr/>
          </p:nvSpPr>
          <p:spPr>
            <a:xfrm>
              <a:off x="8593667" y="3105771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Oval 24">
              <a:extLst>
                <a:ext uri="{FF2B5EF4-FFF2-40B4-BE49-F238E27FC236}">
                  <a16:creationId xmlns:a16="http://schemas.microsoft.com/office/drawing/2014/main" id="{1D4DBE44-1292-11F6-57EE-2D46735C1AA6}"/>
                </a:ext>
              </a:extLst>
            </p:cNvPr>
            <p:cNvSpPr/>
            <p:nvPr/>
          </p:nvSpPr>
          <p:spPr>
            <a:xfrm>
              <a:off x="9230161" y="3105771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Oval 25">
              <a:extLst>
                <a:ext uri="{FF2B5EF4-FFF2-40B4-BE49-F238E27FC236}">
                  <a16:creationId xmlns:a16="http://schemas.microsoft.com/office/drawing/2014/main" id="{D6D88089-AE35-9BAC-523D-B3B5BE60CB44}"/>
                </a:ext>
              </a:extLst>
            </p:cNvPr>
            <p:cNvSpPr/>
            <p:nvPr/>
          </p:nvSpPr>
          <p:spPr>
            <a:xfrm>
              <a:off x="9230161" y="246130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Connector 27">
              <a:extLst>
                <a:ext uri="{FF2B5EF4-FFF2-40B4-BE49-F238E27FC236}">
                  <a16:creationId xmlns:a16="http://schemas.microsoft.com/office/drawing/2014/main" id="{92951CC6-B8C5-0B97-6B4A-4A694B0324BC}"/>
                </a:ext>
              </a:extLst>
            </p:cNvPr>
            <p:cNvCxnSpPr/>
            <p:nvPr/>
          </p:nvCxnSpPr>
          <p:spPr>
            <a:xfrm>
              <a:off x="8758767" y="2784038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28">
              <a:extLst>
                <a:ext uri="{FF2B5EF4-FFF2-40B4-BE49-F238E27FC236}">
                  <a16:creationId xmlns:a16="http://schemas.microsoft.com/office/drawing/2014/main" id="{BBC44C47-7735-0E73-82DF-DBA3B81A670C}"/>
                </a:ext>
              </a:extLst>
            </p:cNvPr>
            <p:cNvCxnSpPr/>
            <p:nvPr/>
          </p:nvCxnSpPr>
          <p:spPr>
            <a:xfrm>
              <a:off x="9395261" y="2784038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29">
              <a:extLst>
                <a:ext uri="{FF2B5EF4-FFF2-40B4-BE49-F238E27FC236}">
                  <a16:creationId xmlns:a16="http://schemas.microsoft.com/office/drawing/2014/main" id="{3988F32F-EAF4-32F5-DB27-1DD63168BD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5510" y="2736775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35">
              <a:extLst>
                <a:ext uri="{FF2B5EF4-FFF2-40B4-BE49-F238E27FC236}">
                  <a16:creationId xmlns:a16="http://schemas.microsoft.com/office/drawing/2014/main" id="{F2E644FE-DA14-AAC4-59B4-EB4AFFE22C1B}"/>
                </a:ext>
              </a:extLst>
            </p:cNvPr>
            <p:cNvCxnSpPr>
              <a:cxnSpLocks/>
            </p:cNvCxnSpPr>
            <p:nvPr/>
          </p:nvCxnSpPr>
          <p:spPr>
            <a:xfrm>
              <a:off x="8923867" y="2622673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38">
              <a:extLst>
                <a:ext uri="{FF2B5EF4-FFF2-40B4-BE49-F238E27FC236}">
                  <a16:creationId xmlns:a16="http://schemas.microsoft.com/office/drawing/2014/main" id="{3354C0FC-69E9-EC78-F066-85A1ACB3F2E2}"/>
                </a:ext>
              </a:extLst>
            </p:cNvPr>
            <p:cNvCxnSpPr>
              <a:cxnSpLocks/>
            </p:cNvCxnSpPr>
            <p:nvPr/>
          </p:nvCxnSpPr>
          <p:spPr>
            <a:xfrm>
              <a:off x="8923867" y="3267136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41">
              <a:extLst>
                <a:ext uri="{FF2B5EF4-FFF2-40B4-BE49-F238E27FC236}">
                  <a16:creationId xmlns:a16="http://schemas.microsoft.com/office/drawing/2014/main" id="{F00E1681-A848-5A5D-002E-9B795E7873EB}"/>
                </a:ext>
              </a:extLst>
            </p:cNvPr>
            <p:cNvSpPr/>
            <p:nvPr/>
          </p:nvSpPr>
          <p:spPr>
            <a:xfrm>
              <a:off x="8778393" y="1920162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CE1FFA00-DA8C-794F-E253-9D424B4BED3A}"/>
                </a:ext>
              </a:extLst>
            </p:cNvPr>
            <p:cNvSpPr/>
            <p:nvPr/>
          </p:nvSpPr>
          <p:spPr>
            <a:xfrm>
              <a:off x="9773522" y="1920162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F9062BE2-43C2-36CB-890F-41444F7CEBBF}"/>
                </a:ext>
              </a:extLst>
            </p:cNvPr>
            <p:cNvSpPr/>
            <p:nvPr/>
          </p:nvSpPr>
          <p:spPr>
            <a:xfrm>
              <a:off x="9773522" y="282880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FEA9B357-CE12-A5E5-44E5-5DF195A4F72C}"/>
                </a:ext>
              </a:extLst>
            </p:cNvPr>
            <p:cNvSpPr/>
            <p:nvPr/>
          </p:nvSpPr>
          <p:spPr>
            <a:xfrm>
              <a:off x="10611722" y="282880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0" name="Oval 45">
              <a:extLst>
                <a:ext uri="{FF2B5EF4-FFF2-40B4-BE49-F238E27FC236}">
                  <a16:creationId xmlns:a16="http://schemas.microsoft.com/office/drawing/2014/main" id="{035936C9-8220-0D38-76CC-98D9C69B84F9}"/>
                </a:ext>
              </a:extLst>
            </p:cNvPr>
            <p:cNvSpPr/>
            <p:nvPr/>
          </p:nvSpPr>
          <p:spPr>
            <a:xfrm>
              <a:off x="10044455" y="380266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61" name="Oval 46">
              <a:extLst>
                <a:ext uri="{FF2B5EF4-FFF2-40B4-BE49-F238E27FC236}">
                  <a16:creationId xmlns:a16="http://schemas.microsoft.com/office/drawing/2014/main" id="{825A9D4E-F29B-5A5C-826C-AE85667F5C1C}"/>
                </a:ext>
              </a:extLst>
            </p:cNvPr>
            <p:cNvSpPr/>
            <p:nvPr/>
          </p:nvSpPr>
          <p:spPr>
            <a:xfrm>
              <a:off x="7542306" y="310577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2" name="Oval 47">
              <a:extLst>
                <a:ext uri="{FF2B5EF4-FFF2-40B4-BE49-F238E27FC236}">
                  <a16:creationId xmlns:a16="http://schemas.microsoft.com/office/drawing/2014/main" id="{27948C48-4E7B-03DA-1D8A-97DEE95C8CB4}"/>
                </a:ext>
              </a:extLst>
            </p:cNvPr>
            <p:cNvSpPr/>
            <p:nvPr/>
          </p:nvSpPr>
          <p:spPr>
            <a:xfrm>
              <a:off x="8593667" y="405303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cxnSp>
          <p:nvCxnSpPr>
            <p:cNvPr id="63" name="Straight Connector 48">
              <a:extLst>
                <a:ext uri="{FF2B5EF4-FFF2-40B4-BE49-F238E27FC236}">
                  <a16:creationId xmlns:a16="http://schemas.microsoft.com/office/drawing/2014/main" id="{5707861C-7DE0-9911-DCCB-D7A5B41CA4EE}"/>
                </a:ext>
              </a:extLst>
            </p:cNvPr>
            <p:cNvCxnSpPr>
              <a:cxnSpLocks/>
            </p:cNvCxnSpPr>
            <p:nvPr/>
          </p:nvCxnSpPr>
          <p:spPr>
            <a:xfrm>
              <a:off x="9060236" y="2195629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53">
              <a:extLst>
                <a:ext uri="{FF2B5EF4-FFF2-40B4-BE49-F238E27FC236}">
                  <a16:creationId xmlns:a16="http://schemas.microsoft.com/office/drawing/2014/main" id="{A30C52FF-58C0-71C5-CC24-893DFE10708F}"/>
                </a:ext>
              </a:extLst>
            </p:cNvPr>
            <p:cNvCxnSpPr>
              <a:cxnSpLocks/>
            </p:cNvCxnSpPr>
            <p:nvPr/>
          </p:nvCxnSpPr>
          <p:spPr>
            <a:xfrm>
              <a:off x="9108593" y="2081527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57">
              <a:extLst>
                <a:ext uri="{FF2B5EF4-FFF2-40B4-BE49-F238E27FC236}">
                  <a16:creationId xmlns:a16="http://schemas.microsoft.com/office/drawing/2014/main" id="{63D2FE9A-B908-DB6A-4C45-1B687F4B3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2004" y="2195629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1">
              <a:extLst>
                <a:ext uri="{FF2B5EF4-FFF2-40B4-BE49-F238E27FC236}">
                  <a16:creationId xmlns:a16="http://schemas.microsoft.com/office/drawing/2014/main" id="{9B4F6EEC-FCD9-64A9-59B3-083EDC9B42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2004" y="2736775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7">
              <a:extLst>
                <a:ext uri="{FF2B5EF4-FFF2-40B4-BE49-F238E27FC236}">
                  <a16:creationId xmlns:a16="http://schemas.microsoft.com/office/drawing/2014/main" id="{94D2E11D-5995-5471-40D5-89EB9891C2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03722" y="2990173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70">
              <a:extLst>
                <a:ext uri="{FF2B5EF4-FFF2-40B4-BE49-F238E27FC236}">
                  <a16:creationId xmlns:a16="http://schemas.microsoft.com/office/drawing/2014/main" id="{A49C0BCC-795E-A48C-46FC-2E2BD3EA28D4}"/>
                </a:ext>
              </a:extLst>
            </p:cNvPr>
            <p:cNvCxnSpPr>
              <a:cxnSpLocks/>
              <a:stCxn id="60" idx="7"/>
              <a:endCxn id="78" idx="4"/>
            </p:cNvCxnSpPr>
            <p:nvPr/>
          </p:nvCxnSpPr>
          <p:spPr>
            <a:xfrm flipV="1">
              <a:off x="10326298" y="3148718"/>
              <a:ext cx="452908" cy="70121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73">
              <a:extLst>
                <a:ext uri="{FF2B5EF4-FFF2-40B4-BE49-F238E27FC236}">
                  <a16:creationId xmlns:a16="http://schemas.microsoft.com/office/drawing/2014/main" id="{B56E0453-1FEF-E105-AF13-AB618E2311B5}"/>
                </a:ext>
              </a:extLst>
            </p:cNvPr>
            <p:cNvCxnSpPr>
              <a:cxnSpLocks/>
              <a:stCxn id="72" idx="6"/>
              <a:endCxn id="60" idx="3"/>
            </p:cNvCxnSpPr>
            <p:nvPr/>
          </p:nvCxnSpPr>
          <p:spPr>
            <a:xfrm flipV="1">
              <a:off x="9749794" y="4078132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76">
              <a:extLst>
                <a:ext uri="{FF2B5EF4-FFF2-40B4-BE49-F238E27FC236}">
                  <a16:creationId xmlns:a16="http://schemas.microsoft.com/office/drawing/2014/main" id="{4CA2074D-0250-62ED-C52C-AD6805CB72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2506" y="3267136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9">
              <a:extLst>
                <a:ext uri="{FF2B5EF4-FFF2-40B4-BE49-F238E27FC236}">
                  <a16:creationId xmlns:a16="http://schemas.microsoft.com/office/drawing/2014/main" id="{96BF1953-93A5-E966-DC9F-54D67EB4F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3867" y="4214404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81">
              <a:extLst>
                <a:ext uri="{FF2B5EF4-FFF2-40B4-BE49-F238E27FC236}">
                  <a16:creationId xmlns:a16="http://schemas.microsoft.com/office/drawing/2014/main" id="{8203771E-C8C0-92EA-BD8E-1C302FE5AC4A}"/>
                </a:ext>
              </a:extLst>
            </p:cNvPr>
            <p:cNvSpPr/>
            <p:nvPr/>
          </p:nvSpPr>
          <p:spPr>
            <a:xfrm>
              <a:off x="9419594" y="405303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3" name="Oval 87">
              <a:extLst>
                <a:ext uri="{FF2B5EF4-FFF2-40B4-BE49-F238E27FC236}">
                  <a16:creationId xmlns:a16="http://schemas.microsoft.com/office/drawing/2014/main" id="{AE0FAF93-A398-8B36-1567-54AC12116281}"/>
                </a:ext>
              </a:extLst>
            </p:cNvPr>
            <p:cNvSpPr/>
            <p:nvPr/>
          </p:nvSpPr>
          <p:spPr>
            <a:xfrm>
              <a:off x="7366000" y="1253067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88">
              <a:extLst>
                <a:ext uri="{FF2B5EF4-FFF2-40B4-BE49-F238E27FC236}">
                  <a16:creationId xmlns:a16="http://schemas.microsoft.com/office/drawing/2014/main" id="{13B43C99-CE00-877B-B013-40242C6DDA91}"/>
                </a:ext>
              </a:extLst>
            </p:cNvPr>
            <p:cNvSpPr txBox="1"/>
            <p:nvPr/>
          </p:nvSpPr>
          <p:spPr>
            <a:xfrm>
              <a:off x="8657206" y="942128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sp>
          <p:nvSpPr>
            <p:cNvPr id="75" name="TextBox 89">
              <a:extLst>
                <a:ext uri="{FF2B5EF4-FFF2-40B4-BE49-F238E27FC236}">
                  <a16:creationId xmlns:a16="http://schemas.microsoft.com/office/drawing/2014/main" id="{0BF9C964-F71A-1F6F-066D-E8681C482EE5}"/>
                </a:ext>
              </a:extLst>
            </p:cNvPr>
            <p:cNvSpPr txBox="1"/>
            <p:nvPr/>
          </p:nvSpPr>
          <p:spPr>
            <a:xfrm>
              <a:off x="8871049" y="1266119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2-core</a:t>
              </a:r>
            </a:p>
          </p:txBody>
        </p:sp>
        <p:sp>
          <p:nvSpPr>
            <p:cNvPr id="76" name="TextBox 90">
              <a:extLst>
                <a:ext uri="{FF2B5EF4-FFF2-40B4-BE49-F238E27FC236}">
                  <a16:creationId xmlns:a16="http://schemas.microsoft.com/office/drawing/2014/main" id="{60464D9F-8961-DEB8-0B3B-7708B6A64C00}"/>
                </a:ext>
              </a:extLst>
            </p:cNvPr>
            <p:cNvSpPr txBox="1"/>
            <p:nvPr/>
          </p:nvSpPr>
          <p:spPr>
            <a:xfrm>
              <a:off x="8827411" y="3523128"/>
              <a:ext cx="105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3-core</a:t>
              </a:r>
            </a:p>
          </p:txBody>
        </p:sp>
        <p:cxnSp>
          <p:nvCxnSpPr>
            <p:cNvPr id="77" name="Straight Connector 67">
              <a:extLst>
                <a:ext uri="{FF2B5EF4-FFF2-40B4-BE49-F238E27FC236}">
                  <a16:creationId xmlns:a16="http://schemas.microsoft.com/office/drawing/2014/main" id="{94C7492F-9C22-0A2B-E86E-F7A7A92EFE10}"/>
                </a:ext>
              </a:extLst>
            </p:cNvPr>
            <p:cNvCxnSpPr>
              <a:cxnSpLocks/>
              <a:stCxn id="59" idx="1"/>
              <a:endCxn id="57" idx="6"/>
            </p:cNvCxnSpPr>
            <p:nvPr/>
          </p:nvCxnSpPr>
          <p:spPr>
            <a:xfrm flipH="1" flipV="1">
              <a:off x="10103722" y="2081527"/>
              <a:ext cx="556357" cy="79454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43">
              <a:extLst>
                <a:ext uri="{FF2B5EF4-FFF2-40B4-BE49-F238E27FC236}">
                  <a16:creationId xmlns:a16="http://schemas.microsoft.com/office/drawing/2014/main" id="{DC5DE0C5-7159-3C49-AA28-502BCC0E3CD5}"/>
                </a:ext>
              </a:extLst>
            </p:cNvPr>
            <p:cNvSpPr/>
            <p:nvPr/>
          </p:nvSpPr>
          <p:spPr>
            <a:xfrm>
              <a:off x="10614106" y="282598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79" name="Straight Connector 53">
              <a:extLst>
                <a:ext uri="{FF2B5EF4-FFF2-40B4-BE49-F238E27FC236}">
                  <a16:creationId xmlns:a16="http://schemas.microsoft.com/office/drawing/2014/main" id="{19D5C35C-FF57-F148-5957-AD3CA4D3C479}"/>
                </a:ext>
              </a:extLst>
            </p:cNvPr>
            <p:cNvCxnSpPr>
              <a:cxnSpLocks/>
              <a:stCxn id="58" idx="0"/>
              <a:endCxn id="57" idx="4"/>
            </p:cNvCxnSpPr>
            <p:nvPr/>
          </p:nvCxnSpPr>
          <p:spPr>
            <a:xfrm flipV="1">
              <a:off x="9938622" y="2242892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55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9213-1B28-50A5-2678-D09BA16B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Analytics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C235B-F5F1-90A7-2FA4-8985CDE1FA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01431" y="1718163"/>
                <a:ext cx="5181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Large data graphs require data analytics</a:t>
                </a:r>
              </a:p>
              <a:p>
                <a:r>
                  <a:rPr lang="en-US" dirty="0"/>
                  <a:t>Graph databases: </a:t>
                </a:r>
              </a:p>
              <a:p>
                <a:pPr lvl="1"/>
                <a:r>
                  <a:rPr lang="en-US" b="1" dirty="0"/>
                  <a:t>Neo4j </a:t>
                </a:r>
                <a:r>
                  <a:rPr lang="en-US" altLang="zh-CN" dirty="0">
                    <a:ea typeface="+mn-lt"/>
                    <a:cs typeface="+mn-lt"/>
                    <a:hlinkClick r:id="rId3"/>
                  </a:rPr>
                  <a:t>https://neo4j.com/</a:t>
                </a:r>
                <a:endParaRPr lang="en-US" b="1" dirty="0"/>
              </a:p>
              <a:p>
                <a:pPr lvl="1"/>
                <a:r>
                  <a:rPr lang="en-US" dirty="0"/>
                  <a:t>Microsoft SQL Server</a:t>
                </a:r>
              </a:p>
              <a:p>
                <a:pPr lvl="1"/>
                <a:r>
                  <a:rPr lang="en-US" dirty="0"/>
                  <a:t>Amazon Neptune</a:t>
                </a:r>
              </a:p>
              <a:p>
                <a:r>
                  <a:rPr lang="en-US" dirty="0"/>
                  <a:t>Graph algorithms:</a:t>
                </a:r>
              </a:p>
              <a:p>
                <a:pPr lvl="1"/>
                <a:r>
                  <a:rPr lang="en-US" dirty="0"/>
                  <a:t>Strongly Connected Components</a:t>
                </a:r>
              </a:p>
              <a:p>
                <a:pPr lvl="1"/>
                <a:r>
                  <a:rPr lang="en-US" dirty="0"/>
                  <a:t>Minimum Spanning Forest</a:t>
                </a:r>
              </a:p>
              <a:p>
                <a:pPr lvl="1"/>
                <a:r>
                  <a:rPr lang="en-US" dirty="0"/>
                  <a:t>Shortest Path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-Core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C235B-F5F1-90A7-2FA4-8985CDE1F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01431" y="1718163"/>
                <a:ext cx="5181600" cy="4351338"/>
              </a:xfrm>
              <a:blipFill>
                <a:blip r:embed="rId4"/>
                <a:stretch>
                  <a:fillRect l="-1956" t="-232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5" descr="卡通画&#10;&#10;已自动生成说明">
            <a:extLst>
              <a:ext uri="{FF2B5EF4-FFF2-40B4-BE49-F238E27FC236}">
                <a16:creationId xmlns:a16="http://schemas.microsoft.com/office/drawing/2014/main" id="{4C14A6D8-4EEC-947E-37C6-C36CCC6D16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94694" y="1524395"/>
            <a:ext cx="2215906" cy="8262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2A05-A825-71BC-870D-E2A23401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6" name="图片 6" descr="徽标, 公司名称&#10;&#10;已自动生成说明">
            <a:extLst>
              <a:ext uri="{FF2B5EF4-FFF2-40B4-BE49-F238E27FC236}">
                <a16:creationId xmlns:a16="http://schemas.microsoft.com/office/drawing/2014/main" id="{0CABA6F6-A538-E36B-9A7A-BAF069BF0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690" y="494599"/>
            <a:ext cx="1908664" cy="1908664"/>
          </a:xfrm>
          <a:prstGeom prst="rect">
            <a:avLst/>
          </a:prstGeom>
        </p:spPr>
      </p:pic>
      <p:pic>
        <p:nvPicPr>
          <p:cNvPr id="7" name="图片 7" descr="地图&#10;&#10;已自动生成说明">
            <a:extLst>
              <a:ext uri="{FF2B5EF4-FFF2-40B4-BE49-F238E27FC236}">
                <a16:creationId xmlns:a16="http://schemas.microsoft.com/office/drawing/2014/main" id="{1BE58EA4-9E00-8617-34A2-E1526431D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707" y="2894717"/>
            <a:ext cx="3700584" cy="33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713E3-9220-4E38-91F5-D9A2B3E66B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/>
                  <a:t>-Core Decomposition</a:t>
                </a:r>
                <a:endParaRPr lang="zh-CN" alt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713E3-9220-4E38-91F5-D9A2B3E66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81E8B3B-0D15-D72E-57F1-0A79C295E7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CA" altLang="zh-CN" dirty="0">
                    <a:ea typeface="+mn-lt"/>
                    <a:cs typeface="+mn-lt"/>
                  </a:rPr>
                  <a:t>F</a:t>
                </a:r>
                <a:r>
                  <a:rPr lang="zh-CN" dirty="0">
                    <a:ea typeface="+mn-lt"/>
                    <a:cs typeface="+mn-lt"/>
                  </a:rPr>
                  <a:t>ind the largest subgraph, in which each node has at least</a:t>
                </a:r>
                <a:r>
                  <a:rPr lang="zh-CN" altLang="en-US" dirty="0">
                    <a:ea typeface="+mn-lt"/>
                    <a:cs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zh-CN" altLang="en-US" dirty="0">
                    <a:ea typeface="+mn-lt"/>
                    <a:cs typeface="+mn-lt"/>
                  </a:rPr>
                  <a:t> </a:t>
                </a:r>
                <a:r>
                  <a:rPr lang="zh-CN" dirty="0">
                    <a:ea typeface="+mn-lt"/>
                    <a:cs typeface="+mn-lt"/>
                  </a:rPr>
                  <a:t>neighbo</a:t>
                </a:r>
                <a:r>
                  <a:rPr lang="en-CA" altLang="zh-CN" dirty="0">
                    <a:ea typeface="+mn-lt"/>
                    <a:cs typeface="+mn-lt"/>
                  </a:rPr>
                  <a:t>u</a:t>
                </a:r>
                <a:r>
                  <a:rPr lang="zh-CN" dirty="0">
                    <a:ea typeface="+mn-lt"/>
                    <a:cs typeface="+mn-lt"/>
                  </a:rPr>
                  <a:t>rs</a:t>
                </a:r>
                <a:endParaRPr lang="en-CA" altLang="zh-CN" dirty="0">
                  <a:ea typeface="+mn-lt"/>
                  <a:cs typeface="+mn-lt"/>
                </a:endParaRPr>
              </a:p>
              <a:p>
                <a:r>
                  <a:rPr lang="en-CA" altLang="zh-CN" dirty="0">
                    <a:cs typeface="Calibri" panose="020F0502020204030204"/>
                  </a:rPr>
                  <a:t>The </a:t>
                </a:r>
                <a:r>
                  <a:rPr lang="en-CA" altLang="zh-CN" b="1" dirty="0">
                    <a:cs typeface="Calibri" panose="020F0502020204030204"/>
                  </a:rPr>
                  <a:t>core number </a:t>
                </a:r>
                <a:r>
                  <a:rPr lang="en-CA" altLang="zh-CN" dirty="0">
                    <a:cs typeface="Calibri" panose="020F0502020204030204"/>
                  </a:rPr>
                  <a:t>is the largest value of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𝑘</m:t>
                    </m:r>
                  </m:oMath>
                </a14:m>
                <a:endParaRPr lang="en-CA" altLang="zh-CN" dirty="0">
                  <a:solidFill>
                    <a:srgbClr val="FF0000"/>
                  </a:solidFill>
                  <a:cs typeface="Calibri" panose="020F0502020204030204"/>
                </a:endParaRPr>
              </a:p>
              <a:p>
                <a:r>
                  <a:rPr lang="en-CA" altLang="zh-CN" dirty="0">
                    <a:cs typeface="Calibri" panose="020F0502020204030204"/>
                  </a:rPr>
                  <a:t>It is to find the </a:t>
                </a:r>
                <a:r>
                  <a:rPr lang="en-CA" altLang="zh-CN" b="1" dirty="0">
                    <a:cs typeface="Calibri" panose="020F0502020204030204"/>
                  </a:rPr>
                  <a:t>dense</a:t>
                </a:r>
                <a:r>
                  <a:rPr lang="en-CA" altLang="zh-CN" dirty="0">
                    <a:cs typeface="Calibri" panose="020F0502020204030204"/>
                  </a:rPr>
                  <a:t> part in a graph. 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81E8B3B-0D15-D72E-57F1-0A79C295E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200" t="-2326" r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C387E-45C9-190C-5007-6D59BB77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B775451-200A-A4C1-E254-DE221A3A0E1B}"/>
              </a:ext>
            </a:extLst>
          </p:cNvPr>
          <p:cNvGrpSpPr/>
          <p:nvPr/>
        </p:nvGrpSpPr>
        <p:grpSpPr>
          <a:xfrm>
            <a:off x="7862794" y="4915593"/>
            <a:ext cx="2346761" cy="1405024"/>
            <a:chOff x="7862794" y="4915593"/>
            <a:chExt cx="2346761" cy="1405024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87A4CBE-2DE3-5CE6-D9B6-109F55827F6F}"/>
                </a:ext>
              </a:extLst>
            </p:cNvPr>
            <p:cNvSpPr/>
            <p:nvPr/>
          </p:nvSpPr>
          <p:spPr>
            <a:xfrm>
              <a:off x="7872506" y="4971227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A5000D7-B2C6-BF35-3213-2496E41F59BC}"/>
                </a:ext>
              </a:extLst>
            </p:cNvPr>
            <p:cNvSpPr/>
            <p:nvPr/>
          </p:nvSpPr>
          <p:spPr>
            <a:xfrm>
              <a:off x="7862794" y="547290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C759B43-AAE2-0735-D9C7-664853155F9C}"/>
                </a:ext>
              </a:extLst>
            </p:cNvPr>
            <p:cNvSpPr/>
            <p:nvPr/>
          </p:nvSpPr>
          <p:spPr>
            <a:xfrm>
              <a:off x="7862794" y="5974586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075ACC5-DE87-D39A-1ED3-5DBB1211C431}"/>
                </a:ext>
              </a:extLst>
            </p:cNvPr>
            <p:cNvSpPr txBox="1"/>
            <p:nvPr/>
          </p:nvSpPr>
          <p:spPr>
            <a:xfrm>
              <a:off x="8492105" y="4915593"/>
              <a:ext cx="171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core number 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63E0BC6-2151-EBFA-08B1-F5F2CCE36F68}"/>
                </a:ext>
              </a:extLst>
            </p:cNvPr>
            <p:cNvSpPr txBox="1"/>
            <p:nvPr/>
          </p:nvSpPr>
          <p:spPr>
            <a:xfrm>
              <a:off x="8492106" y="5433964"/>
              <a:ext cx="171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core number 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4DA8D82-2F4D-99FC-894E-B419BD6D8D41}"/>
                </a:ext>
              </a:extLst>
            </p:cNvPr>
            <p:cNvSpPr txBox="1"/>
            <p:nvPr/>
          </p:nvSpPr>
          <p:spPr>
            <a:xfrm>
              <a:off x="8492106" y="5951285"/>
              <a:ext cx="171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core number 3</a:t>
              </a:r>
            </a:p>
          </p:txBody>
        </p:sp>
      </p:grpSp>
      <p:sp>
        <p:nvSpPr>
          <p:cNvPr id="4" name="标注: 线形 5">
            <a:extLst>
              <a:ext uri="{FF2B5EF4-FFF2-40B4-BE49-F238E27FC236}">
                <a16:creationId xmlns:a16="http://schemas.microsoft.com/office/drawing/2014/main" id="{B5281555-78F6-7340-C30F-5C041E06C85F}"/>
              </a:ext>
            </a:extLst>
          </p:cNvPr>
          <p:cNvSpPr/>
          <p:nvPr/>
        </p:nvSpPr>
        <p:spPr>
          <a:xfrm>
            <a:off x="4653296" y="5185997"/>
            <a:ext cx="1735104" cy="542968"/>
          </a:xfrm>
          <a:prstGeom prst="borderCallout1">
            <a:avLst>
              <a:gd name="adj1" fmla="val 47511"/>
              <a:gd name="adj2" fmla="val 100234"/>
              <a:gd name="adj3" fmla="val -303863"/>
              <a:gd name="adj4" fmla="val 22430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Most Dense Subgraph</a:t>
            </a:r>
            <a:endParaRPr lang="zh-CN" alt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DCE094-8B3F-F9B5-C2A0-3191A1A8F501}"/>
              </a:ext>
            </a:extLst>
          </p:cNvPr>
          <p:cNvGrpSpPr/>
          <p:nvPr/>
        </p:nvGrpSpPr>
        <p:grpSpPr>
          <a:xfrm>
            <a:off x="7178068" y="942128"/>
            <a:ext cx="3716867" cy="3676437"/>
            <a:chOff x="7178068" y="942128"/>
            <a:chExt cx="3716867" cy="367643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86D7DC-2037-1C62-898F-5FF9705C2E0F}"/>
                </a:ext>
              </a:extLst>
            </p:cNvPr>
            <p:cNvSpPr/>
            <p:nvPr/>
          </p:nvSpPr>
          <p:spPr>
            <a:xfrm>
              <a:off x="8405735" y="246130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719BFD1-A71A-2D43-6769-4CEC12FFD48B}"/>
                </a:ext>
              </a:extLst>
            </p:cNvPr>
            <p:cNvSpPr/>
            <p:nvPr/>
          </p:nvSpPr>
          <p:spPr>
            <a:xfrm>
              <a:off x="8405735" y="310577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CC3D869-2D3C-AB11-0FA5-13321DC346D1}"/>
                </a:ext>
              </a:extLst>
            </p:cNvPr>
            <p:cNvSpPr/>
            <p:nvPr/>
          </p:nvSpPr>
          <p:spPr>
            <a:xfrm>
              <a:off x="9042229" y="310577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D76079-606C-B043-F0FE-1A83EAC62D24}"/>
                </a:ext>
              </a:extLst>
            </p:cNvPr>
            <p:cNvSpPr/>
            <p:nvPr/>
          </p:nvSpPr>
          <p:spPr>
            <a:xfrm>
              <a:off x="9042229" y="246130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A228DF-A2A8-E955-DA6C-FE9AC5DC414F}"/>
                </a:ext>
              </a:extLst>
            </p:cNvPr>
            <p:cNvCxnSpPr>
              <a:stCxn id="23" idx="4"/>
              <a:endCxn id="24" idx="0"/>
            </p:cNvCxnSpPr>
            <p:nvPr/>
          </p:nvCxnSpPr>
          <p:spPr>
            <a:xfrm>
              <a:off x="8570835" y="2784038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D23CE49-A82D-39CF-9AF0-4552C70C27E8}"/>
                </a:ext>
              </a:extLst>
            </p:cNvPr>
            <p:cNvCxnSpPr/>
            <p:nvPr/>
          </p:nvCxnSpPr>
          <p:spPr>
            <a:xfrm>
              <a:off x="9207329" y="2784038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CB5672-CFE7-8FEA-FC0C-440B7D3FFE6B}"/>
                </a:ext>
              </a:extLst>
            </p:cNvPr>
            <p:cNvCxnSpPr>
              <a:cxnSpLocks/>
              <a:stCxn id="26" idx="3"/>
              <a:endCxn id="24" idx="7"/>
            </p:cNvCxnSpPr>
            <p:nvPr/>
          </p:nvCxnSpPr>
          <p:spPr>
            <a:xfrm flipH="1">
              <a:off x="8687578" y="2736775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DEC153-4597-E463-348F-EF0CA5BE2ECA}"/>
                </a:ext>
              </a:extLst>
            </p:cNvPr>
            <p:cNvCxnSpPr>
              <a:cxnSpLocks/>
              <a:stCxn id="23" idx="5"/>
              <a:endCxn id="25" idx="1"/>
            </p:cNvCxnSpPr>
            <p:nvPr/>
          </p:nvCxnSpPr>
          <p:spPr>
            <a:xfrm>
              <a:off x="8687578" y="2736775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833A99-0923-8EF5-ACDA-ABF76A6BEB47}"/>
                </a:ext>
              </a:extLst>
            </p:cNvPr>
            <p:cNvCxnSpPr>
              <a:cxnSpLocks/>
              <a:stCxn id="23" idx="6"/>
              <a:endCxn id="26" idx="2"/>
            </p:cNvCxnSpPr>
            <p:nvPr/>
          </p:nvCxnSpPr>
          <p:spPr>
            <a:xfrm>
              <a:off x="8735935" y="2622673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7D1B327-6A39-CE63-BDE9-2B7251DC037A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8735935" y="3267136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55DAEE-954D-FF72-3518-C43AFC7D356F}"/>
                </a:ext>
              </a:extLst>
            </p:cNvPr>
            <p:cNvSpPr/>
            <p:nvPr/>
          </p:nvSpPr>
          <p:spPr>
            <a:xfrm>
              <a:off x="8590461" y="1920162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1992A8-C6CA-73BA-45F3-7BDF0CD13071}"/>
                </a:ext>
              </a:extLst>
            </p:cNvPr>
            <p:cNvSpPr/>
            <p:nvPr/>
          </p:nvSpPr>
          <p:spPr>
            <a:xfrm>
              <a:off x="9585590" y="1920162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B717393-2FCD-6A27-E648-55DE57CEDBA4}"/>
                </a:ext>
              </a:extLst>
            </p:cNvPr>
            <p:cNvSpPr/>
            <p:nvPr/>
          </p:nvSpPr>
          <p:spPr>
            <a:xfrm>
              <a:off x="9585590" y="282880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1D5131-3F2C-B95C-B35B-769F118F7F54}"/>
                </a:ext>
              </a:extLst>
            </p:cNvPr>
            <p:cNvSpPr/>
            <p:nvPr/>
          </p:nvSpPr>
          <p:spPr>
            <a:xfrm>
              <a:off x="10423790" y="282880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AE04A1C-0A96-38D5-49B0-10E4DC5AC454}"/>
                </a:ext>
              </a:extLst>
            </p:cNvPr>
            <p:cNvSpPr/>
            <p:nvPr/>
          </p:nvSpPr>
          <p:spPr>
            <a:xfrm>
              <a:off x="9856523" y="380266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A0C2CB1-F6A7-DCFA-C744-F3868FAC69E0}"/>
                </a:ext>
              </a:extLst>
            </p:cNvPr>
            <p:cNvSpPr/>
            <p:nvPr/>
          </p:nvSpPr>
          <p:spPr>
            <a:xfrm>
              <a:off x="7354374" y="310577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166A117-0CBA-AB5B-BD30-9A5E3A7E58F8}"/>
                </a:ext>
              </a:extLst>
            </p:cNvPr>
            <p:cNvSpPr/>
            <p:nvPr/>
          </p:nvSpPr>
          <p:spPr>
            <a:xfrm>
              <a:off x="8405735" y="405303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95F023-1677-5789-4256-56834B429AE5}"/>
                </a:ext>
              </a:extLst>
            </p:cNvPr>
            <p:cNvCxnSpPr>
              <a:cxnSpLocks/>
              <a:stCxn id="42" idx="5"/>
              <a:endCxn id="26" idx="1"/>
            </p:cNvCxnSpPr>
            <p:nvPr/>
          </p:nvCxnSpPr>
          <p:spPr>
            <a:xfrm>
              <a:off x="8872304" y="2195629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51FC79A-79F4-4EFE-67F6-593D7B5956F8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>
              <a:off x="8920661" y="2081527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EE6ABA-10DE-9FB8-8E20-446E52AA7678}"/>
                </a:ext>
              </a:extLst>
            </p:cNvPr>
            <p:cNvCxnSpPr>
              <a:cxnSpLocks/>
              <a:stCxn id="26" idx="7"/>
              <a:endCxn id="43" idx="3"/>
            </p:cNvCxnSpPr>
            <p:nvPr/>
          </p:nvCxnSpPr>
          <p:spPr>
            <a:xfrm flipV="1">
              <a:off x="9324072" y="2195629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C5A55B-9483-EEF2-6320-3B45B94C56EC}"/>
                </a:ext>
              </a:extLst>
            </p:cNvPr>
            <p:cNvCxnSpPr>
              <a:cxnSpLocks/>
              <a:stCxn id="44" idx="1"/>
              <a:endCxn id="26" idx="5"/>
            </p:cNvCxnSpPr>
            <p:nvPr/>
          </p:nvCxnSpPr>
          <p:spPr>
            <a:xfrm flipH="1" flipV="1">
              <a:off x="9324072" y="2736775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814ACD8-46BB-CDB9-480E-EC695068E4A1}"/>
                </a:ext>
              </a:extLst>
            </p:cNvPr>
            <p:cNvCxnSpPr>
              <a:cxnSpLocks/>
              <a:stCxn id="45" idx="2"/>
              <a:endCxn id="44" idx="6"/>
            </p:cNvCxnSpPr>
            <p:nvPr/>
          </p:nvCxnSpPr>
          <p:spPr>
            <a:xfrm flipH="1">
              <a:off x="9915790" y="2990173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D147EFD-BE78-1FAB-A163-B4F05FE192C4}"/>
                </a:ext>
              </a:extLst>
            </p:cNvPr>
            <p:cNvCxnSpPr>
              <a:cxnSpLocks/>
              <a:stCxn id="46" idx="7"/>
              <a:endCxn id="45" idx="4"/>
            </p:cNvCxnSpPr>
            <p:nvPr/>
          </p:nvCxnSpPr>
          <p:spPr>
            <a:xfrm flipV="1">
              <a:off x="10138366" y="3151538"/>
              <a:ext cx="450524" cy="6983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D0CE6D6-CD43-444E-E060-380FA7EA7622}"/>
                </a:ext>
              </a:extLst>
            </p:cNvPr>
            <p:cNvCxnSpPr>
              <a:cxnSpLocks/>
              <a:stCxn id="82" idx="6"/>
              <a:endCxn id="46" idx="3"/>
            </p:cNvCxnSpPr>
            <p:nvPr/>
          </p:nvCxnSpPr>
          <p:spPr>
            <a:xfrm flipV="1">
              <a:off x="9561862" y="4078132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1D67C5-6F54-6BF2-CD4E-89A9A6543FDC}"/>
                </a:ext>
              </a:extLst>
            </p:cNvPr>
            <p:cNvCxnSpPr>
              <a:cxnSpLocks/>
              <a:stCxn id="24" idx="2"/>
              <a:endCxn id="47" idx="6"/>
            </p:cNvCxnSpPr>
            <p:nvPr/>
          </p:nvCxnSpPr>
          <p:spPr>
            <a:xfrm flipH="1">
              <a:off x="7684574" y="3267136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E252904-DD26-37D4-46DC-AE46E1448AC3}"/>
                </a:ext>
              </a:extLst>
            </p:cNvPr>
            <p:cNvCxnSpPr>
              <a:cxnSpLocks/>
              <a:stCxn id="82" idx="2"/>
              <a:endCxn id="48" idx="6"/>
            </p:cNvCxnSpPr>
            <p:nvPr/>
          </p:nvCxnSpPr>
          <p:spPr>
            <a:xfrm flipH="1">
              <a:off x="8735935" y="4214404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941DBFE-685C-4C3E-DFDD-951D5BCF528B}"/>
                </a:ext>
              </a:extLst>
            </p:cNvPr>
            <p:cNvSpPr/>
            <p:nvPr/>
          </p:nvSpPr>
          <p:spPr>
            <a:xfrm>
              <a:off x="9231662" y="405303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17B63D6-919A-B6E5-AD77-7D43E6D37B1C}"/>
                </a:ext>
              </a:extLst>
            </p:cNvPr>
            <p:cNvSpPr/>
            <p:nvPr/>
          </p:nvSpPr>
          <p:spPr>
            <a:xfrm>
              <a:off x="7178068" y="1253067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78F22FD-D2F6-78C5-A139-459ACAEE3534}"/>
                </a:ext>
              </a:extLst>
            </p:cNvPr>
            <p:cNvSpPr txBox="1"/>
            <p:nvPr/>
          </p:nvSpPr>
          <p:spPr>
            <a:xfrm>
              <a:off x="8469274" y="942128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1-core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D98C92-9012-6046-BCB6-19F0043BABC1}"/>
                </a:ext>
              </a:extLst>
            </p:cNvPr>
            <p:cNvCxnSpPr>
              <a:cxnSpLocks/>
              <a:stCxn id="44" idx="0"/>
              <a:endCxn id="43" idx="4"/>
            </p:cNvCxnSpPr>
            <p:nvPr/>
          </p:nvCxnSpPr>
          <p:spPr>
            <a:xfrm flipV="1">
              <a:off x="9750690" y="2242892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E4CB43-E9AF-82E7-214C-CFE48E50E61E}"/>
                </a:ext>
              </a:extLst>
            </p:cNvPr>
            <p:cNvSpPr/>
            <p:nvPr/>
          </p:nvSpPr>
          <p:spPr>
            <a:xfrm>
              <a:off x="9039098" y="309799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3F661A-53D2-082A-BDC0-F9BE76B63AFE}"/>
                </a:ext>
              </a:extLst>
            </p:cNvPr>
            <p:cNvSpPr/>
            <p:nvPr/>
          </p:nvSpPr>
          <p:spPr>
            <a:xfrm>
              <a:off x="8408162" y="309799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042F47-7164-0D48-1908-C194B329FABD}"/>
                </a:ext>
              </a:extLst>
            </p:cNvPr>
            <p:cNvSpPr/>
            <p:nvPr/>
          </p:nvSpPr>
          <p:spPr>
            <a:xfrm>
              <a:off x="8408162" y="244877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39D2D6-1526-5214-771A-FC50AF257563}"/>
                </a:ext>
              </a:extLst>
            </p:cNvPr>
            <p:cNvSpPr/>
            <p:nvPr/>
          </p:nvSpPr>
          <p:spPr>
            <a:xfrm>
              <a:off x="8591042" y="1918423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FE1E4FC-A57E-8BA5-047F-1076938A6903}"/>
              </a:ext>
            </a:extLst>
          </p:cNvPr>
          <p:cNvGrpSpPr/>
          <p:nvPr/>
        </p:nvGrpSpPr>
        <p:grpSpPr>
          <a:xfrm>
            <a:off x="7178067" y="942128"/>
            <a:ext cx="3716867" cy="3676437"/>
            <a:chOff x="1207036" y="2121704"/>
            <a:chExt cx="3716867" cy="3676437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DAACE3A-B068-7722-9C32-3249D114FC41}"/>
                </a:ext>
              </a:extLst>
            </p:cNvPr>
            <p:cNvSpPr/>
            <p:nvPr/>
          </p:nvSpPr>
          <p:spPr>
            <a:xfrm>
              <a:off x="1901474" y="2743619"/>
              <a:ext cx="2436159" cy="2326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8809"/>
              </a:schemeClr>
            </a:solidFill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303C3C1-D573-4628-7249-64AF63A7ED57}"/>
                </a:ext>
              </a:extLst>
            </p:cNvPr>
            <p:cNvSpPr/>
            <p:nvPr/>
          </p:nvSpPr>
          <p:spPr>
            <a:xfrm>
              <a:off x="2434703" y="3640884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969C1A1-F760-421A-92AF-3E901BAFBE1B}"/>
                </a:ext>
              </a:extLst>
            </p:cNvPr>
            <p:cNvSpPr/>
            <p:nvPr/>
          </p:nvSpPr>
          <p:spPr>
            <a:xfrm>
              <a:off x="2434703" y="4285347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5243359-DD97-DE66-8167-3BBF7F050FD0}"/>
                </a:ext>
              </a:extLst>
            </p:cNvPr>
            <p:cNvSpPr/>
            <p:nvPr/>
          </p:nvSpPr>
          <p:spPr>
            <a:xfrm>
              <a:off x="3071197" y="4285347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36831A1-99C8-407A-D190-C38F9328003E}"/>
                </a:ext>
              </a:extLst>
            </p:cNvPr>
            <p:cNvSpPr/>
            <p:nvPr/>
          </p:nvSpPr>
          <p:spPr>
            <a:xfrm>
              <a:off x="3071197" y="3640884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1C7D87-EE16-D37A-8BEF-2887C0D57AA5}"/>
                </a:ext>
              </a:extLst>
            </p:cNvPr>
            <p:cNvCxnSpPr>
              <a:stCxn id="132" idx="4"/>
              <a:endCxn id="133" idx="0"/>
            </p:cNvCxnSpPr>
            <p:nvPr/>
          </p:nvCxnSpPr>
          <p:spPr>
            <a:xfrm>
              <a:off x="2599803" y="3963614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809EFA4-9309-970B-1706-A40D54DC03F7}"/>
                </a:ext>
              </a:extLst>
            </p:cNvPr>
            <p:cNvCxnSpPr/>
            <p:nvPr/>
          </p:nvCxnSpPr>
          <p:spPr>
            <a:xfrm>
              <a:off x="3236297" y="3963614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220244-06F7-97C8-9557-033F782FC173}"/>
                </a:ext>
              </a:extLst>
            </p:cNvPr>
            <p:cNvCxnSpPr>
              <a:cxnSpLocks/>
              <a:stCxn id="135" idx="3"/>
              <a:endCxn id="133" idx="7"/>
            </p:cNvCxnSpPr>
            <p:nvPr/>
          </p:nvCxnSpPr>
          <p:spPr>
            <a:xfrm flipH="1">
              <a:off x="2716546" y="3916351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4571F82-D0EE-7F9C-88C2-224D38989ADB}"/>
                </a:ext>
              </a:extLst>
            </p:cNvPr>
            <p:cNvCxnSpPr>
              <a:cxnSpLocks/>
              <a:stCxn id="132" idx="5"/>
              <a:endCxn id="134" idx="1"/>
            </p:cNvCxnSpPr>
            <p:nvPr/>
          </p:nvCxnSpPr>
          <p:spPr>
            <a:xfrm>
              <a:off x="2716546" y="3916351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1D1B258-A713-1285-4C1E-86B2C5B7202D}"/>
                </a:ext>
              </a:extLst>
            </p:cNvPr>
            <p:cNvCxnSpPr>
              <a:cxnSpLocks/>
              <a:stCxn id="132" idx="6"/>
              <a:endCxn id="135" idx="2"/>
            </p:cNvCxnSpPr>
            <p:nvPr/>
          </p:nvCxnSpPr>
          <p:spPr>
            <a:xfrm>
              <a:off x="2764903" y="3802249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F8F97A8-7BA2-B55D-D856-7EBF6FEF0A09}"/>
                </a:ext>
              </a:extLst>
            </p:cNvPr>
            <p:cNvCxnSpPr>
              <a:cxnSpLocks/>
              <a:stCxn id="133" idx="6"/>
              <a:endCxn id="134" idx="2"/>
            </p:cNvCxnSpPr>
            <p:nvPr/>
          </p:nvCxnSpPr>
          <p:spPr>
            <a:xfrm>
              <a:off x="2764903" y="4446712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CBDC12F-DEC7-E09C-C646-148F5D2C9595}"/>
                </a:ext>
              </a:extLst>
            </p:cNvPr>
            <p:cNvSpPr/>
            <p:nvPr/>
          </p:nvSpPr>
          <p:spPr>
            <a:xfrm>
              <a:off x="2619429" y="309973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149BB67-BF40-B9F1-B624-34676A1641C6}"/>
                </a:ext>
              </a:extLst>
            </p:cNvPr>
            <p:cNvSpPr/>
            <p:nvPr/>
          </p:nvSpPr>
          <p:spPr>
            <a:xfrm>
              <a:off x="3614558" y="3099738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12CD3DA-7FD1-896B-E565-9FC3D8D41095}"/>
                </a:ext>
              </a:extLst>
            </p:cNvPr>
            <p:cNvSpPr/>
            <p:nvPr/>
          </p:nvSpPr>
          <p:spPr>
            <a:xfrm>
              <a:off x="3614558" y="4008384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CC63313-D1B5-A33D-E935-40075C394451}"/>
                </a:ext>
              </a:extLst>
            </p:cNvPr>
            <p:cNvSpPr/>
            <p:nvPr/>
          </p:nvSpPr>
          <p:spPr>
            <a:xfrm>
              <a:off x="4452758" y="4008384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5A75D13-D6E9-E45D-2251-7675E6493BFF}"/>
                </a:ext>
              </a:extLst>
            </p:cNvPr>
            <p:cNvSpPr/>
            <p:nvPr/>
          </p:nvSpPr>
          <p:spPr>
            <a:xfrm>
              <a:off x="3885491" y="4982241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054AF3F-B789-3236-4014-BE9132A5CD1A}"/>
                </a:ext>
              </a:extLst>
            </p:cNvPr>
            <p:cNvSpPr/>
            <p:nvPr/>
          </p:nvSpPr>
          <p:spPr>
            <a:xfrm>
              <a:off x="1383342" y="4285347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F71323A-CE8B-94C5-47E9-DD520DD1449F}"/>
                </a:ext>
              </a:extLst>
            </p:cNvPr>
            <p:cNvSpPr/>
            <p:nvPr/>
          </p:nvSpPr>
          <p:spPr>
            <a:xfrm>
              <a:off x="2434703" y="523261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5CE84A-44F1-51A7-B0D8-CF743DF5DC1C}"/>
                </a:ext>
              </a:extLst>
            </p:cNvPr>
            <p:cNvCxnSpPr>
              <a:cxnSpLocks/>
              <a:stCxn id="142" idx="5"/>
              <a:endCxn id="135" idx="1"/>
            </p:cNvCxnSpPr>
            <p:nvPr/>
          </p:nvCxnSpPr>
          <p:spPr>
            <a:xfrm>
              <a:off x="2901272" y="3375205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3655C1D-81C2-30EB-D2CC-A50065345AA2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2949629" y="3261103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EEC65B-0A4A-716B-42F5-E6E611D79263}"/>
                </a:ext>
              </a:extLst>
            </p:cNvPr>
            <p:cNvCxnSpPr>
              <a:cxnSpLocks/>
              <a:stCxn id="135" idx="7"/>
              <a:endCxn id="143" idx="3"/>
            </p:cNvCxnSpPr>
            <p:nvPr/>
          </p:nvCxnSpPr>
          <p:spPr>
            <a:xfrm flipV="1">
              <a:off x="3353040" y="3375205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59619BC-5D41-E22E-79B2-6609C0A47D13}"/>
                </a:ext>
              </a:extLst>
            </p:cNvPr>
            <p:cNvCxnSpPr>
              <a:cxnSpLocks/>
              <a:stCxn id="144" idx="1"/>
              <a:endCxn id="135" idx="5"/>
            </p:cNvCxnSpPr>
            <p:nvPr/>
          </p:nvCxnSpPr>
          <p:spPr>
            <a:xfrm flipH="1" flipV="1">
              <a:off x="3353040" y="3916351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0F61B6-536B-08D9-88AB-F722EEEE43AA}"/>
                </a:ext>
              </a:extLst>
            </p:cNvPr>
            <p:cNvCxnSpPr>
              <a:cxnSpLocks/>
              <a:stCxn id="145" idx="2"/>
              <a:endCxn id="144" idx="6"/>
            </p:cNvCxnSpPr>
            <p:nvPr/>
          </p:nvCxnSpPr>
          <p:spPr>
            <a:xfrm flipH="1">
              <a:off x="3944758" y="4169749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D2E7AFD-7EEB-7392-0FA3-3C6C27881794}"/>
                </a:ext>
              </a:extLst>
            </p:cNvPr>
            <p:cNvCxnSpPr>
              <a:cxnSpLocks/>
              <a:stCxn id="146" idx="7"/>
              <a:endCxn id="145" idx="4"/>
            </p:cNvCxnSpPr>
            <p:nvPr/>
          </p:nvCxnSpPr>
          <p:spPr>
            <a:xfrm flipV="1">
              <a:off x="4167334" y="4331114"/>
              <a:ext cx="450524" cy="6983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4A07DB3-55A5-A644-81EF-829E7FAA637B}"/>
                </a:ext>
              </a:extLst>
            </p:cNvPr>
            <p:cNvCxnSpPr>
              <a:cxnSpLocks/>
              <a:stCxn id="158" idx="6"/>
              <a:endCxn id="146" idx="3"/>
            </p:cNvCxnSpPr>
            <p:nvPr/>
          </p:nvCxnSpPr>
          <p:spPr>
            <a:xfrm flipV="1">
              <a:off x="3590830" y="5257708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82D499D-3B9D-0877-9B0E-E039693B1D13}"/>
                </a:ext>
              </a:extLst>
            </p:cNvPr>
            <p:cNvCxnSpPr>
              <a:cxnSpLocks/>
              <a:stCxn id="133" idx="2"/>
              <a:endCxn id="147" idx="6"/>
            </p:cNvCxnSpPr>
            <p:nvPr/>
          </p:nvCxnSpPr>
          <p:spPr>
            <a:xfrm flipH="1">
              <a:off x="1713542" y="4446712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17DD80C-BCA7-3484-1C34-4DB671BBE258}"/>
                </a:ext>
              </a:extLst>
            </p:cNvPr>
            <p:cNvCxnSpPr>
              <a:cxnSpLocks/>
              <a:stCxn id="158" idx="2"/>
              <a:endCxn id="148" idx="6"/>
            </p:cNvCxnSpPr>
            <p:nvPr/>
          </p:nvCxnSpPr>
          <p:spPr>
            <a:xfrm flipH="1">
              <a:off x="2764903" y="5393980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3D952E8-811F-54A3-8383-E95419013CDD}"/>
                </a:ext>
              </a:extLst>
            </p:cNvPr>
            <p:cNvSpPr/>
            <p:nvPr/>
          </p:nvSpPr>
          <p:spPr>
            <a:xfrm>
              <a:off x="3260630" y="523261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03BC8F2-1373-E578-481E-4BED60BC6A25}"/>
                </a:ext>
              </a:extLst>
            </p:cNvPr>
            <p:cNvSpPr/>
            <p:nvPr/>
          </p:nvSpPr>
          <p:spPr>
            <a:xfrm>
              <a:off x="1207036" y="2432643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0DA1283-EAF8-B85D-0673-D03446AF615D}"/>
                </a:ext>
              </a:extLst>
            </p:cNvPr>
            <p:cNvSpPr txBox="1"/>
            <p:nvPr/>
          </p:nvSpPr>
          <p:spPr>
            <a:xfrm>
              <a:off x="2498242" y="2121704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5578676-6B98-3367-1AB4-5FBB4ABA8591}"/>
                </a:ext>
              </a:extLst>
            </p:cNvPr>
            <p:cNvSpPr txBox="1"/>
            <p:nvPr/>
          </p:nvSpPr>
          <p:spPr>
            <a:xfrm>
              <a:off x="2712085" y="2445695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2-core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9368BBB-6DE7-F53D-8415-1BF6069ADB84}"/>
                </a:ext>
              </a:extLst>
            </p:cNvPr>
            <p:cNvCxnSpPr>
              <a:cxnSpLocks/>
              <a:stCxn id="144" idx="0"/>
              <a:endCxn id="143" idx="4"/>
            </p:cNvCxnSpPr>
            <p:nvPr/>
          </p:nvCxnSpPr>
          <p:spPr>
            <a:xfrm flipV="1">
              <a:off x="3779658" y="3422468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BBFCA8C-BE99-0EB3-7D6A-BF600DB07AA0}"/>
              </a:ext>
            </a:extLst>
          </p:cNvPr>
          <p:cNvGrpSpPr/>
          <p:nvPr/>
        </p:nvGrpSpPr>
        <p:grpSpPr>
          <a:xfrm>
            <a:off x="7175958" y="946228"/>
            <a:ext cx="3716867" cy="3676437"/>
            <a:chOff x="7016088" y="1825625"/>
            <a:chExt cx="3716867" cy="3676437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51FA76F-86A4-4F47-B007-40CD97AA3657}"/>
                </a:ext>
              </a:extLst>
            </p:cNvPr>
            <p:cNvSpPr/>
            <p:nvPr/>
          </p:nvSpPr>
          <p:spPr>
            <a:xfrm>
              <a:off x="7710526" y="2447540"/>
              <a:ext cx="2436159" cy="2326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38809"/>
              </a:schemeClr>
            </a:solidFill>
            <a:ln w="2222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6C1A91C-7635-6CB4-4083-492277F102A0}"/>
                </a:ext>
              </a:extLst>
            </p:cNvPr>
            <p:cNvSpPr/>
            <p:nvPr/>
          </p:nvSpPr>
          <p:spPr>
            <a:xfrm>
              <a:off x="8073716" y="3150568"/>
              <a:ext cx="1326166" cy="13255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8809"/>
              </a:schemeClr>
            </a:solidFill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E085E06-7898-97EE-4D40-6CF8E17EFAC6}"/>
                </a:ext>
              </a:extLst>
            </p:cNvPr>
            <p:cNvSpPr/>
            <p:nvPr/>
          </p:nvSpPr>
          <p:spPr>
            <a:xfrm>
              <a:off x="8243755" y="3344805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AFCF3CA-F721-4E40-828B-FF7E692BC439}"/>
                </a:ext>
              </a:extLst>
            </p:cNvPr>
            <p:cNvSpPr/>
            <p:nvPr/>
          </p:nvSpPr>
          <p:spPr>
            <a:xfrm>
              <a:off x="8243755" y="398926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87322C2-E45A-1A16-9659-0A3A25669B4D}"/>
                </a:ext>
              </a:extLst>
            </p:cNvPr>
            <p:cNvSpPr/>
            <p:nvPr/>
          </p:nvSpPr>
          <p:spPr>
            <a:xfrm>
              <a:off x="8880249" y="3989268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565AEAC-0B17-894B-DCCC-821C0FCEFA34}"/>
                </a:ext>
              </a:extLst>
            </p:cNvPr>
            <p:cNvSpPr/>
            <p:nvPr/>
          </p:nvSpPr>
          <p:spPr>
            <a:xfrm>
              <a:off x="8880249" y="3344805"/>
              <a:ext cx="330200" cy="3227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D5A8652-C40C-2EBC-5F41-6E12E183087E}"/>
                </a:ext>
              </a:extLst>
            </p:cNvPr>
            <p:cNvCxnSpPr>
              <a:stCxn id="166" idx="4"/>
              <a:endCxn id="167" idx="0"/>
            </p:cNvCxnSpPr>
            <p:nvPr/>
          </p:nvCxnSpPr>
          <p:spPr>
            <a:xfrm>
              <a:off x="8408855" y="3667535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7EE6235-2259-BD4B-7A65-5981F3935CE5}"/>
                </a:ext>
              </a:extLst>
            </p:cNvPr>
            <p:cNvCxnSpPr/>
            <p:nvPr/>
          </p:nvCxnSpPr>
          <p:spPr>
            <a:xfrm>
              <a:off x="9045349" y="3667535"/>
              <a:ext cx="0" cy="32173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1618686-D968-8644-5879-CB7F29EC74C4}"/>
                </a:ext>
              </a:extLst>
            </p:cNvPr>
            <p:cNvCxnSpPr>
              <a:cxnSpLocks/>
              <a:stCxn id="169" idx="3"/>
              <a:endCxn id="167" idx="7"/>
            </p:cNvCxnSpPr>
            <p:nvPr/>
          </p:nvCxnSpPr>
          <p:spPr>
            <a:xfrm flipH="1">
              <a:off x="8525598" y="3620272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9B92739-2A7B-AC32-3D26-204BC5E776F6}"/>
                </a:ext>
              </a:extLst>
            </p:cNvPr>
            <p:cNvCxnSpPr>
              <a:cxnSpLocks/>
              <a:stCxn id="166" idx="5"/>
              <a:endCxn id="168" idx="1"/>
            </p:cNvCxnSpPr>
            <p:nvPr/>
          </p:nvCxnSpPr>
          <p:spPr>
            <a:xfrm>
              <a:off x="8525598" y="3620272"/>
              <a:ext cx="403008" cy="41625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56A6F33-A38A-0BB4-E734-28F68C1FD853}"/>
                </a:ext>
              </a:extLst>
            </p:cNvPr>
            <p:cNvCxnSpPr>
              <a:cxnSpLocks/>
              <a:stCxn id="166" idx="6"/>
              <a:endCxn id="169" idx="2"/>
            </p:cNvCxnSpPr>
            <p:nvPr/>
          </p:nvCxnSpPr>
          <p:spPr>
            <a:xfrm>
              <a:off x="8573955" y="3506170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25734A9-0BE3-F9B1-5240-1476F0B6EFDB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>
              <a:off x="8573955" y="4150633"/>
              <a:ext cx="30629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3861927-475E-4E5C-55C1-CF666E089E20}"/>
                </a:ext>
              </a:extLst>
            </p:cNvPr>
            <p:cNvSpPr/>
            <p:nvPr/>
          </p:nvSpPr>
          <p:spPr>
            <a:xfrm>
              <a:off x="8428481" y="280365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D1F41A8-238C-0CF9-5C85-3A24CE4D8980}"/>
                </a:ext>
              </a:extLst>
            </p:cNvPr>
            <p:cNvSpPr/>
            <p:nvPr/>
          </p:nvSpPr>
          <p:spPr>
            <a:xfrm>
              <a:off x="9423610" y="2803659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2A7193D-FB4F-EA55-6854-92FE886C13E0}"/>
                </a:ext>
              </a:extLst>
            </p:cNvPr>
            <p:cNvSpPr/>
            <p:nvPr/>
          </p:nvSpPr>
          <p:spPr>
            <a:xfrm>
              <a:off x="9423610" y="371230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5CB63B0-E468-4ECA-5593-C481A1E578D0}"/>
                </a:ext>
              </a:extLst>
            </p:cNvPr>
            <p:cNvSpPr/>
            <p:nvPr/>
          </p:nvSpPr>
          <p:spPr>
            <a:xfrm>
              <a:off x="10261810" y="3712305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CE09487-E87E-9F2C-1A9F-78003A534FBC}"/>
                </a:ext>
              </a:extLst>
            </p:cNvPr>
            <p:cNvSpPr/>
            <p:nvPr/>
          </p:nvSpPr>
          <p:spPr>
            <a:xfrm>
              <a:off x="9694543" y="4686162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B1ACCC4A-9062-2344-80D8-73166F16316C}"/>
                </a:ext>
              </a:extLst>
            </p:cNvPr>
            <p:cNvSpPr/>
            <p:nvPr/>
          </p:nvSpPr>
          <p:spPr>
            <a:xfrm>
              <a:off x="7192394" y="3989268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3DDF23A-8C90-BC1E-6E5C-49B0EEFD32E2}"/>
                </a:ext>
              </a:extLst>
            </p:cNvPr>
            <p:cNvSpPr/>
            <p:nvPr/>
          </p:nvSpPr>
          <p:spPr>
            <a:xfrm>
              <a:off x="8243755" y="4936536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C70C549-A948-A146-F3BE-5B85AD06B1D2}"/>
                </a:ext>
              </a:extLst>
            </p:cNvPr>
            <p:cNvCxnSpPr>
              <a:cxnSpLocks/>
              <a:stCxn id="176" idx="5"/>
              <a:endCxn id="169" idx="1"/>
            </p:cNvCxnSpPr>
            <p:nvPr/>
          </p:nvCxnSpPr>
          <p:spPr>
            <a:xfrm>
              <a:off x="8710324" y="3079126"/>
              <a:ext cx="218282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66EBCE8-4C6E-4FFB-7321-326E147F92DC}"/>
                </a:ext>
              </a:extLst>
            </p:cNvPr>
            <p:cNvCxnSpPr>
              <a:cxnSpLocks/>
              <a:stCxn id="176" idx="6"/>
              <a:endCxn id="177" idx="2"/>
            </p:cNvCxnSpPr>
            <p:nvPr/>
          </p:nvCxnSpPr>
          <p:spPr>
            <a:xfrm>
              <a:off x="8758681" y="2965024"/>
              <a:ext cx="664929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77E632A-14E9-12B8-3282-0E272DDFACF8}"/>
                </a:ext>
              </a:extLst>
            </p:cNvPr>
            <p:cNvCxnSpPr>
              <a:cxnSpLocks/>
              <a:stCxn id="169" idx="7"/>
              <a:endCxn id="177" idx="3"/>
            </p:cNvCxnSpPr>
            <p:nvPr/>
          </p:nvCxnSpPr>
          <p:spPr>
            <a:xfrm flipV="1">
              <a:off x="9162092" y="3079126"/>
              <a:ext cx="309875" cy="31294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AFD2961-4292-DFC7-EC56-FFDFEC05BB36}"/>
                </a:ext>
              </a:extLst>
            </p:cNvPr>
            <p:cNvCxnSpPr>
              <a:cxnSpLocks/>
              <a:stCxn id="178" idx="1"/>
              <a:endCxn id="169" idx="5"/>
            </p:cNvCxnSpPr>
            <p:nvPr/>
          </p:nvCxnSpPr>
          <p:spPr>
            <a:xfrm flipH="1" flipV="1">
              <a:off x="9162092" y="3620272"/>
              <a:ext cx="309875" cy="13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F05AED6-5FC1-4C9F-E7D0-DB4D273362A2}"/>
                </a:ext>
              </a:extLst>
            </p:cNvPr>
            <p:cNvCxnSpPr>
              <a:cxnSpLocks/>
              <a:stCxn id="179" idx="2"/>
              <a:endCxn id="178" idx="6"/>
            </p:cNvCxnSpPr>
            <p:nvPr/>
          </p:nvCxnSpPr>
          <p:spPr>
            <a:xfrm flipH="1">
              <a:off x="9753810" y="3873670"/>
              <a:ext cx="508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6F284BA-B32C-9ECE-E719-1510DC558FD9}"/>
                </a:ext>
              </a:extLst>
            </p:cNvPr>
            <p:cNvCxnSpPr>
              <a:cxnSpLocks/>
              <a:stCxn id="180" idx="7"/>
              <a:endCxn id="179" idx="4"/>
            </p:cNvCxnSpPr>
            <p:nvPr/>
          </p:nvCxnSpPr>
          <p:spPr>
            <a:xfrm flipV="1">
              <a:off x="9976386" y="4035035"/>
              <a:ext cx="450524" cy="69839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2653AD1-D370-F20E-8424-F107F7FA60C9}"/>
                </a:ext>
              </a:extLst>
            </p:cNvPr>
            <p:cNvCxnSpPr>
              <a:cxnSpLocks/>
              <a:stCxn id="192" idx="6"/>
              <a:endCxn id="180" idx="3"/>
            </p:cNvCxnSpPr>
            <p:nvPr/>
          </p:nvCxnSpPr>
          <p:spPr>
            <a:xfrm flipV="1">
              <a:off x="9399882" y="4961629"/>
              <a:ext cx="343018" cy="13627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68804BB-A59A-28A6-2BB1-4B5F567557CC}"/>
                </a:ext>
              </a:extLst>
            </p:cNvPr>
            <p:cNvCxnSpPr>
              <a:cxnSpLocks/>
              <a:stCxn id="167" idx="2"/>
              <a:endCxn id="181" idx="6"/>
            </p:cNvCxnSpPr>
            <p:nvPr/>
          </p:nvCxnSpPr>
          <p:spPr>
            <a:xfrm flipH="1">
              <a:off x="7522594" y="4150633"/>
              <a:ext cx="72116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6E98D02-C3F2-87C2-7654-F1F07CF4A950}"/>
                </a:ext>
              </a:extLst>
            </p:cNvPr>
            <p:cNvCxnSpPr>
              <a:cxnSpLocks/>
              <a:stCxn id="192" idx="2"/>
              <a:endCxn id="182" idx="6"/>
            </p:cNvCxnSpPr>
            <p:nvPr/>
          </p:nvCxnSpPr>
          <p:spPr>
            <a:xfrm flipH="1">
              <a:off x="8573955" y="5097901"/>
              <a:ext cx="4957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A196913D-F0EF-2F15-A6DF-54ACCF16F67D}"/>
                </a:ext>
              </a:extLst>
            </p:cNvPr>
            <p:cNvSpPr/>
            <p:nvPr/>
          </p:nvSpPr>
          <p:spPr>
            <a:xfrm>
              <a:off x="9069682" y="4936536"/>
              <a:ext cx="330200" cy="32273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658C2D0-94C0-4A83-6D66-87FA229651A8}"/>
                </a:ext>
              </a:extLst>
            </p:cNvPr>
            <p:cNvSpPr/>
            <p:nvPr/>
          </p:nvSpPr>
          <p:spPr>
            <a:xfrm>
              <a:off x="7016088" y="2136564"/>
              <a:ext cx="3716867" cy="336549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81B6245-B86B-73EB-8311-C4ED60A65D9D}"/>
                </a:ext>
              </a:extLst>
            </p:cNvPr>
            <p:cNvSpPr txBox="1"/>
            <p:nvPr/>
          </p:nvSpPr>
          <p:spPr>
            <a:xfrm>
              <a:off x="8307294" y="1825625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1-core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EAB394B-6B3D-88F6-6FBD-0C9173101AC5}"/>
                </a:ext>
              </a:extLst>
            </p:cNvPr>
            <p:cNvSpPr txBox="1"/>
            <p:nvPr/>
          </p:nvSpPr>
          <p:spPr>
            <a:xfrm>
              <a:off x="8521137" y="2149616"/>
              <a:ext cx="113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2-core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560A23D-C1A8-E25A-4148-57E979746DFC}"/>
                </a:ext>
              </a:extLst>
            </p:cNvPr>
            <p:cNvSpPr txBox="1"/>
            <p:nvPr/>
          </p:nvSpPr>
          <p:spPr>
            <a:xfrm>
              <a:off x="8477500" y="4394217"/>
              <a:ext cx="105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3-core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5AAE8C9-FE28-372D-B1E4-88D02925602F}"/>
                </a:ext>
              </a:extLst>
            </p:cNvPr>
            <p:cNvCxnSpPr>
              <a:cxnSpLocks/>
              <a:stCxn id="178" idx="0"/>
              <a:endCxn id="177" idx="4"/>
            </p:cNvCxnSpPr>
            <p:nvPr/>
          </p:nvCxnSpPr>
          <p:spPr>
            <a:xfrm flipV="1">
              <a:off x="9588710" y="3126389"/>
              <a:ext cx="0" cy="585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A70975A-F14E-28D8-D9B0-F8308056404F}"/>
                </a:ext>
              </a:extLst>
            </p:cNvPr>
            <p:cNvSpPr/>
            <p:nvPr/>
          </p:nvSpPr>
          <p:spPr>
            <a:xfrm>
              <a:off x="9434902" y="279277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8B35E32-56A0-6A4D-67F5-8B3E38875F35}"/>
                </a:ext>
              </a:extLst>
            </p:cNvPr>
            <p:cNvSpPr/>
            <p:nvPr/>
          </p:nvSpPr>
          <p:spPr>
            <a:xfrm>
              <a:off x="9434902" y="3707176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7D12A2A-E36B-E90F-5ADD-8530DA488C21}"/>
                </a:ext>
              </a:extLst>
            </p:cNvPr>
            <p:cNvSpPr/>
            <p:nvPr/>
          </p:nvSpPr>
          <p:spPr>
            <a:xfrm>
              <a:off x="8429062" y="2801920"/>
              <a:ext cx="330200" cy="32273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8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E6682-2B72-4A0F-F8E5-F56479B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30" y="194699"/>
            <a:ext cx="4873804" cy="1345355"/>
          </a:xfrm>
        </p:spPr>
        <p:txBody>
          <a:bodyPr/>
          <a:lstStyle/>
          <a:p>
            <a:r>
              <a:rPr lang="zh-CN" altLang="en-US">
                <a:ea typeface="等线 Light"/>
                <a:cs typeface="Calibri Light"/>
              </a:rPr>
              <a:t>Applications in </a:t>
            </a:r>
            <a:r>
              <a:rPr lang="en-US" altLang="zh-CN">
                <a:ea typeface="等线 Light"/>
                <a:cs typeface="Calibri Light"/>
              </a:rPr>
              <a:t>Economy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85C33C-CDF3-ACEC-23DF-A025B18E7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149" y="3343201"/>
            <a:ext cx="3743237" cy="2401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dirty="0">
                <a:ea typeface="+mn-lt"/>
                <a:cs typeface="+mn-lt"/>
              </a:rPr>
              <a:t>T</a:t>
            </a:r>
            <a:r>
              <a:rPr lang="en-US" altLang="zh-CN" dirty="0">
                <a:ea typeface="+mn-lt"/>
                <a:cs typeface="+mn-lt"/>
              </a:rPr>
              <a:t>h</a:t>
            </a:r>
            <a:r>
              <a:rPr lang="zh-CN" dirty="0">
                <a:ea typeface="+mn-lt"/>
                <a:cs typeface="+mn-lt"/>
              </a:rPr>
              <a:t>e </a:t>
            </a:r>
            <a:r>
              <a:rPr lang="zh-CN" b="1" dirty="0">
                <a:ea typeface="+mn-lt"/>
                <a:cs typeface="+mn-lt"/>
              </a:rPr>
              <a:t>m</a:t>
            </a:r>
            <a:r>
              <a:rPr lang="en-US" altLang="zh-CN" b="1" dirty="0">
                <a:ea typeface="+mn-lt"/>
                <a:cs typeface="+mn-lt"/>
              </a:rPr>
              <a:t>ax </a:t>
            </a:r>
            <a:r>
              <a:rPr lang="zh-CN" b="1" dirty="0">
                <a:ea typeface="+mn-lt"/>
                <a:cs typeface="+mn-lt"/>
              </a:rPr>
              <a:t>core </a:t>
            </a:r>
            <a:r>
              <a:rPr lang="en-CA" altLang="zh-CN" dirty="0">
                <a:ea typeface="+mn-lt"/>
                <a:cs typeface="+mn-lt"/>
              </a:rPr>
              <a:t>is </a:t>
            </a:r>
            <a:r>
              <a:rPr lang="zh-CN" dirty="0">
                <a:ea typeface="+mn-lt"/>
                <a:cs typeface="+mn-lt"/>
              </a:rPr>
              <a:t>dominated by </a:t>
            </a:r>
            <a:r>
              <a:rPr lang="en-CA" altLang="zh-CN" dirty="0">
                <a:ea typeface="+mn-lt"/>
                <a:cs typeface="+mn-lt"/>
              </a:rPr>
              <a:t>the </a:t>
            </a:r>
            <a:r>
              <a:rPr lang="en-CA" altLang="zh-CN" b="1" dirty="0">
                <a:solidFill>
                  <a:schemeClr val="accent5"/>
                </a:solidFill>
                <a:ea typeface="+mn-lt"/>
                <a:cs typeface="+mn-lt"/>
              </a:rPr>
              <a:t>F</a:t>
            </a:r>
            <a:r>
              <a:rPr lang="en-US" altLang="zh-CN" b="1" dirty="0" err="1">
                <a:solidFill>
                  <a:schemeClr val="accent5"/>
                </a:solidFill>
                <a:ea typeface="+mn-lt"/>
                <a:cs typeface="+mn-lt"/>
              </a:rPr>
              <a:t>i</a:t>
            </a:r>
            <a:r>
              <a:rPr lang="zh-CN" b="1" dirty="0">
                <a:solidFill>
                  <a:schemeClr val="accent5"/>
                </a:solidFill>
                <a:ea typeface="+mn-lt"/>
                <a:cs typeface="+mn-lt"/>
              </a:rPr>
              <a:t>nance</a:t>
            </a:r>
            <a:r>
              <a:rPr lang="zh-CN" altLang="en-US" b="1" dirty="0">
                <a:ea typeface="+mn-lt"/>
                <a:cs typeface="+mn-lt"/>
              </a:rPr>
              <a:t> </a:t>
            </a:r>
            <a:r>
              <a:rPr lang="en-CA" altLang="zh-CN" dirty="0">
                <a:ea typeface="+mn-lt"/>
                <a:cs typeface="+mn-lt"/>
              </a:rPr>
              <a:t>in 2003 </a:t>
            </a:r>
            <a:r>
              <a:rPr lang="zh-CN" altLang="en-US" dirty="0">
                <a:ea typeface="+mn-lt"/>
                <a:cs typeface="+mn-lt"/>
              </a:rPr>
              <a:t>[2]</a:t>
            </a:r>
            <a:endParaRPr lang="zh-CN" dirty="0"/>
          </a:p>
          <a:p>
            <a:r>
              <a:rPr lang="en-CA" altLang="zh-CN" b="1" dirty="0">
                <a:solidFill>
                  <a:schemeClr val="accent5"/>
                </a:solidFill>
                <a:ea typeface="+mn-lt"/>
                <a:cs typeface="+mn-lt"/>
              </a:rPr>
              <a:t>F</a:t>
            </a:r>
            <a:r>
              <a:rPr lang="en-US" altLang="zh-CN" b="1" dirty="0" err="1">
                <a:solidFill>
                  <a:schemeClr val="accent5"/>
                </a:solidFill>
                <a:ea typeface="+mn-lt"/>
                <a:cs typeface="+mn-lt"/>
              </a:rPr>
              <a:t>inance</a:t>
            </a:r>
            <a:r>
              <a:rPr lang="zh-CN" altLang="en-US" dirty="0">
                <a:ea typeface="等线"/>
                <a:cs typeface="Calibri"/>
              </a:rPr>
              <a:t> ha</a:t>
            </a:r>
            <a:r>
              <a:rPr lang="en-CA" altLang="zh-CN" dirty="0">
                <a:ea typeface="等线"/>
                <a:cs typeface="Calibri"/>
              </a:rPr>
              <a:t>s</a:t>
            </a:r>
            <a:r>
              <a:rPr lang="zh-CN" altLang="en-US" dirty="0">
                <a:ea typeface="等线"/>
                <a:cs typeface="Calibri"/>
              </a:rPr>
              <a:t> huge effects </a:t>
            </a:r>
            <a:r>
              <a:rPr lang="en-US" altLang="zh-CN" dirty="0">
                <a:ea typeface="等线"/>
                <a:cs typeface="Calibri"/>
              </a:rPr>
              <a:t>to economy</a:t>
            </a:r>
            <a:endParaRPr lang="zh-CN" altLang="en-US" dirty="0">
              <a:cs typeface="Calibri"/>
            </a:endParaRPr>
          </a:p>
          <a:p>
            <a:endParaRPr lang="zh-CN" altLang="en-US" dirty="0">
              <a:cs typeface="Calibri"/>
            </a:endParaRPr>
          </a:p>
        </p:txBody>
      </p:sp>
      <p:pic>
        <p:nvPicPr>
          <p:cNvPr id="5" name="图片 5" descr="图表, 图示&#10;&#10;已自动生成说明">
            <a:extLst>
              <a:ext uri="{FF2B5EF4-FFF2-40B4-BE49-F238E27FC236}">
                <a16:creationId xmlns:a16="http://schemas.microsoft.com/office/drawing/2014/main" id="{9DC7448A-324C-0945-09BA-C78DED332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6840" y="897162"/>
            <a:ext cx="7507185" cy="489207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BDC4C3-55C1-6399-D3C8-150A276A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7" name="标注: 线形 5">
            <a:extLst>
              <a:ext uri="{FF2B5EF4-FFF2-40B4-BE49-F238E27FC236}">
                <a16:creationId xmlns:a16="http://schemas.microsoft.com/office/drawing/2014/main" id="{6E07912A-07E8-FB51-AC63-24FB944942B4}"/>
              </a:ext>
            </a:extLst>
          </p:cNvPr>
          <p:cNvSpPr/>
          <p:nvPr/>
        </p:nvSpPr>
        <p:spPr>
          <a:xfrm>
            <a:off x="8864729" y="419448"/>
            <a:ext cx="1735104" cy="542968"/>
          </a:xfrm>
          <a:prstGeom prst="borderCallout1">
            <a:avLst>
              <a:gd name="adj1" fmla="val 98567"/>
              <a:gd name="adj2" fmla="val 99519"/>
              <a:gd name="adj3" fmla="val 246449"/>
              <a:gd name="adj4" fmla="val 1568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zh-CN"/>
              <a:t>max core number </a:t>
            </a:r>
            <a:endParaRPr lang="zh-CN" alt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7E69100-9688-682C-BF9D-CBABCF4D8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48292"/>
              </p:ext>
            </p:extLst>
          </p:nvPr>
        </p:nvGraphicFramePr>
        <p:xfrm>
          <a:off x="921296" y="1841324"/>
          <a:ext cx="3516142" cy="11074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68371">
                  <a:extLst>
                    <a:ext uri="{9D8B030D-6E8A-4147-A177-3AD203B41FA5}">
                      <a16:colId xmlns:a16="http://schemas.microsoft.com/office/drawing/2014/main" val="2078159209"/>
                    </a:ext>
                  </a:extLst>
                </a:gridCol>
                <a:gridCol w="2447771">
                  <a:extLst>
                    <a:ext uri="{9D8B030D-6E8A-4147-A177-3AD203B41FA5}">
                      <a16:colId xmlns:a16="http://schemas.microsoft.com/office/drawing/2014/main" val="1639185584"/>
                    </a:ext>
                  </a:extLst>
                </a:gridCol>
              </a:tblGrid>
              <a:tr h="3691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Stock Networks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0385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Vertices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Stocks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46616"/>
                  </a:ext>
                </a:extLst>
              </a:tr>
              <a:tr h="369161">
                <a:tc>
                  <a:txBody>
                    <a:bodyPr/>
                    <a:lstStyle/>
                    <a:p>
                      <a:r>
                        <a:rPr lang="en-US" altLang="zh-CN"/>
                        <a:t>Edges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Interaction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5754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85342F-5242-3AD2-3F7C-CFAB2D40BE08}"/>
              </a:ext>
            </a:extLst>
          </p:cNvPr>
          <p:cNvCxnSpPr>
            <a:cxnSpLocks/>
          </p:cNvCxnSpPr>
          <p:nvPr/>
        </p:nvCxnSpPr>
        <p:spPr>
          <a:xfrm flipH="1">
            <a:off x="8512081" y="962416"/>
            <a:ext cx="588455" cy="477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E6501B6-8E45-E681-6604-4878C4B071E2}"/>
              </a:ext>
            </a:extLst>
          </p:cNvPr>
          <p:cNvSpPr txBox="1"/>
          <p:nvPr/>
        </p:nvSpPr>
        <p:spPr>
          <a:xfrm>
            <a:off x="926191" y="6016970"/>
            <a:ext cx="93563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/>
              <a:t>[</a:t>
            </a:r>
            <a:r>
              <a:rPr lang="en-US" altLang="zh-CN"/>
              <a:t>2</a:t>
            </a:r>
            <a:r>
              <a:rPr lang="zh-CN"/>
              <a:t>] Burleson-Lesser, Kate, et al. "K-core robustness in ecological and financial networks.”</a:t>
            </a:r>
            <a:endParaRPr lang="en-CA" altLang="zh-CN"/>
          </a:p>
          <a:p>
            <a:r>
              <a:rPr lang="zh-CN"/>
              <a:t> Scientific reports 10.1 (2020): 1-14. 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841655-0CE0-133B-965F-9056062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+mj-lt"/>
                <a:cs typeface="+mj-lt"/>
              </a:rPr>
              <a:t>Dynamic Graphs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A949E5-4285-327B-9C7D-E2CCB2FE2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3158" cy="42738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altLang="zh-CN" dirty="0">
                <a:ea typeface="等线"/>
                <a:cs typeface="Calibri"/>
              </a:rPr>
              <a:t>In practice, all above graphs can be dynamic</a:t>
            </a:r>
          </a:p>
          <a:p>
            <a:r>
              <a:rPr lang="en-CA" altLang="zh-CN" dirty="0">
                <a:ea typeface="等线"/>
                <a:cs typeface="Calibri"/>
              </a:rPr>
              <a:t>D</a:t>
            </a:r>
            <a:r>
              <a:rPr lang="zh-CN" altLang="en-US" dirty="0">
                <a:ea typeface="等线"/>
                <a:cs typeface="Calibri"/>
              </a:rPr>
              <a:t>ynamic graphs </a:t>
            </a:r>
            <a:r>
              <a:rPr lang="en-CA" altLang="zh-CN" dirty="0">
                <a:ea typeface="等线"/>
                <a:cs typeface="Calibri"/>
              </a:rPr>
              <a:t>change with</a:t>
            </a:r>
            <a:r>
              <a:rPr lang="zh-CN" altLang="en-US" dirty="0">
                <a:ea typeface="等线"/>
                <a:cs typeface="Calibri"/>
              </a:rPr>
              <a:t> new edges inserted or old edges removed, e.g.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temporal</a:t>
            </a:r>
            <a:r>
              <a:rPr lang="zh-CN" altLang="en-US" dirty="0">
                <a:ea typeface="等线"/>
                <a:cs typeface="Calibri"/>
              </a:rPr>
              <a:t>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graphs</a:t>
            </a:r>
            <a:endParaRPr lang="zh-CN" altLang="en-US" dirty="0">
              <a:solidFill>
                <a:srgbClr val="FF0000"/>
              </a:solidFill>
              <a:ea typeface="等线" panose="02010600030101010101" pitchFamily="2" charset="-122"/>
              <a:cs typeface="Calibri"/>
            </a:endParaRPr>
          </a:p>
          <a:p>
            <a:r>
              <a:rPr lang="zh-CN" altLang="en-US" dirty="0">
                <a:ea typeface="等线"/>
                <a:cs typeface="Calibri"/>
              </a:rPr>
              <a:t>The 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core num</a:t>
            </a:r>
            <a:r>
              <a:rPr lang="en-CA" altLang="zh-CN" dirty="0">
                <a:solidFill>
                  <a:srgbClr val="FF0000"/>
                </a:solidFill>
                <a:ea typeface="等线"/>
                <a:cs typeface="Calibri"/>
              </a:rPr>
              <a:t>b</a:t>
            </a:r>
            <a:r>
              <a:rPr lang="zh-CN" altLang="en-US" dirty="0">
                <a:solidFill>
                  <a:srgbClr val="FF0000"/>
                </a:solidFill>
                <a:ea typeface="等线"/>
                <a:cs typeface="Calibri"/>
              </a:rPr>
              <a:t>ers</a:t>
            </a:r>
            <a:r>
              <a:rPr lang="zh-CN" altLang="en-US" dirty="0">
                <a:ea typeface="等线"/>
                <a:cs typeface="Calibri"/>
              </a:rPr>
              <a:t> </a:t>
            </a:r>
            <a:r>
              <a:rPr lang="en-CA" altLang="zh-CN" dirty="0">
                <a:ea typeface="等线"/>
                <a:cs typeface="Calibri"/>
              </a:rPr>
              <a:t>have to be updated</a:t>
            </a:r>
          </a:p>
          <a:p>
            <a:r>
              <a:rPr lang="en-CA" altLang="zh-CN" b="1" dirty="0">
                <a:ea typeface="等线"/>
                <a:cs typeface="Calibri"/>
              </a:rPr>
              <a:t>Recalculate</a:t>
            </a:r>
            <a:r>
              <a:rPr lang="en-CA" altLang="zh-CN" dirty="0">
                <a:ea typeface="等线"/>
                <a:cs typeface="Calibri"/>
              </a:rPr>
              <a:t> the core numbers is expensive for large graph</a:t>
            </a:r>
            <a:endParaRPr lang="zh-CN" altLang="en-US" dirty="0">
              <a:ea typeface="等线"/>
              <a:cs typeface="Calibri"/>
            </a:endParaRPr>
          </a:p>
          <a:p>
            <a:pPr marL="0" indent="0">
              <a:buNone/>
            </a:pPr>
            <a:endParaRPr lang="zh-CN" altLang="en-US" dirty="0">
              <a:ea typeface="等线"/>
              <a:cs typeface="Calibri"/>
            </a:endParaRPr>
          </a:p>
          <a:p>
            <a:endParaRPr lang="zh-CN" altLang="en-US" dirty="0">
              <a:ea typeface="等线"/>
              <a:cs typeface="Calibri"/>
            </a:endParaRPr>
          </a:p>
          <a:p>
            <a:endParaRPr lang="zh-CN" altLang="en-US" dirty="0">
              <a:ea typeface="等线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14CCE-CE78-61EF-A07D-0AEABC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D438B5-0591-7EBA-001D-2061BBEA361A}"/>
              </a:ext>
            </a:extLst>
          </p:cNvPr>
          <p:cNvSpPr txBox="1"/>
          <p:nvPr/>
        </p:nvSpPr>
        <p:spPr>
          <a:xfrm>
            <a:off x="6273787" y="5164060"/>
            <a:ext cx="54110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dirty="0">
                <a:ea typeface="等线"/>
                <a:cs typeface="Calibri"/>
              </a:rPr>
              <a:t>A</a:t>
            </a:r>
            <a:r>
              <a:rPr lang="zh-CN" dirty="0">
                <a:ea typeface="等线"/>
              </a:rPr>
              <a:t> temporal graph with time-evolving </a:t>
            </a:r>
            <a:r>
              <a:rPr lang="en-US" altLang="zh-CN" dirty="0">
                <a:ea typeface="等线"/>
              </a:rPr>
              <a:t>edges [3]. Each edge has a time stamp. </a:t>
            </a:r>
            <a:endParaRPr lang="en-US" altLang="zh-CN" dirty="0">
              <a:ea typeface="等线"/>
              <a:cs typeface="Calibri"/>
            </a:endParaRPr>
          </a:p>
        </p:txBody>
      </p:sp>
      <p:pic>
        <p:nvPicPr>
          <p:cNvPr id="8" name="Picture 2" descr="ndtv: network dynamic temporal visualization | Skyeome Blog">
            <a:extLst>
              <a:ext uri="{FF2B5EF4-FFF2-40B4-BE49-F238E27FC236}">
                <a16:creationId xmlns:a16="http://schemas.microsoft.com/office/drawing/2014/main" id="{902D533C-5CA3-DD09-0090-7138C2EE592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09" y="287934"/>
            <a:ext cx="4903540" cy="49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A75C90-D5BB-A7EA-B62A-0AA56C2A1871}"/>
              </a:ext>
            </a:extLst>
          </p:cNvPr>
          <p:cNvSpPr txBox="1"/>
          <p:nvPr/>
        </p:nvSpPr>
        <p:spPr>
          <a:xfrm>
            <a:off x="949433" y="6099504"/>
            <a:ext cx="101899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ea typeface="等线"/>
              </a:rPr>
              <a:t>[3] </a:t>
            </a:r>
            <a:r>
              <a:rPr lang="en-US" altLang="zh-CN" dirty="0" err="1">
                <a:ea typeface="等线"/>
              </a:rPr>
              <a:t>Lotito</a:t>
            </a:r>
            <a:r>
              <a:rPr lang="en-US" altLang="zh-CN" dirty="0">
                <a:ea typeface="等线"/>
              </a:rPr>
              <a:t>,</a:t>
            </a:r>
            <a:r>
              <a:rPr lang="zh-CN" dirty="0">
                <a:ea typeface="等线"/>
              </a:rPr>
              <a:t> </a:t>
            </a:r>
            <a:r>
              <a:rPr lang="en-US" altLang="zh-CN" dirty="0" err="1">
                <a:ea typeface="等线"/>
              </a:rPr>
              <a:t>Quintino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Francesco,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and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Alberto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Montresor.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"Efficient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Algorithms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to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Mine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Maximal</a:t>
            </a:r>
            <a:r>
              <a:rPr lang="zh-CN" dirty="0">
                <a:ea typeface="等线"/>
              </a:rPr>
              <a:t> </a:t>
            </a:r>
            <a:endParaRPr lang="en-CA" altLang="zh-CN" dirty="0">
              <a:ea typeface="等线"/>
            </a:endParaRPr>
          </a:p>
          <a:p>
            <a:r>
              <a:rPr lang="en-US" altLang="zh-CN" dirty="0">
                <a:ea typeface="等线"/>
              </a:rPr>
              <a:t>Span-Trusses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From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Temporal</a:t>
            </a:r>
            <a:r>
              <a:rPr lang="zh-CN" dirty="0">
                <a:ea typeface="等线"/>
              </a:rPr>
              <a:t> </a:t>
            </a:r>
            <a:r>
              <a:rPr lang="en-US" altLang="zh-CN" dirty="0">
                <a:ea typeface="等线"/>
              </a:rPr>
              <a:t>Graphs."</a:t>
            </a:r>
            <a:r>
              <a:rPr lang="zh-CN" dirty="0">
                <a:ea typeface="等线"/>
              </a:rPr>
              <a:t> </a:t>
            </a:r>
            <a:r>
              <a:rPr lang="en-US" altLang="zh-CN" i="1" dirty="0" err="1">
                <a:ea typeface="等线"/>
              </a:rPr>
              <a:t>arXiv</a:t>
            </a:r>
            <a:r>
              <a:rPr lang="zh-CN" i="1" dirty="0">
                <a:ea typeface="等线"/>
              </a:rPr>
              <a:t> </a:t>
            </a:r>
            <a:r>
              <a:rPr lang="en-US" altLang="zh-CN" i="1" dirty="0">
                <a:ea typeface="等线"/>
              </a:rPr>
              <a:t> </a:t>
            </a:r>
            <a:r>
              <a:rPr lang="en-US" altLang="zh-CN" dirty="0">
                <a:ea typeface="等线"/>
              </a:rPr>
              <a:t>(2020).</a:t>
            </a:r>
            <a:endParaRPr lang="zh-CN" altLang="en-US" dirty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015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47A0107-003E-DE86-C188-2BE7699E6C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等线 Light"/>
                        <a:cs typeface="Calibri Light"/>
                      </a:rPr>
                      <m:t>𝑘</m:t>
                    </m:r>
                  </m:oMath>
                </a14:m>
                <a:r>
                  <a:rPr lang="zh-CN" altLang="en-US">
                    <a:ea typeface="等线 Light"/>
                    <a:cs typeface="Calibri Light"/>
                  </a:rPr>
                  <a:t>-Core Maintenance </a:t>
                </a:r>
                <a:endParaRPr lang="zh-CN" altLang="en-US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47A0107-003E-DE86-C188-2BE7699E6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D55514-8F77-9525-DCE3-90553171E1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2136775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altLang="zh-CN">
                    <a:ea typeface="等线"/>
                  </a:rPr>
                  <a:t>Maintain the </a:t>
                </a:r>
                <a:r>
                  <a:rPr lang="en-US" altLang="zh-CN">
                    <a:solidFill>
                      <a:srgbClr val="FF0000"/>
                    </a:solidFill>
                    <a:ea typeface="等线"/>
                  </a:rPr>
                  <a:t>core numbers </a:t>
                </a:r>
                <a:r>
                  <a:rPr lang="en-US" altLang="zh-CN">
                    <a:ea typeface="等线"/>
                  </a:rPr>
                  <a:t>in dynamic graphs when inserting or removing one edge.  </a:t>
                </a:r>
                <a:endParaRPr lang="en-US" altLang="zh-CN"/>
              </a:p>
              <a:p>
                <a:r>
                  <a:rPr lang="en-CA" altLang="zh-CN"/>
                  <a:t>Identify two set: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altLang="zh-CN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altLang="zh-CN"/>
                  <a:t> </a:t>
                </a:r>
              </a:p>
              <a:p>
                <a:endParaRPr lang="en-US" altLang="zh-CN">
                  <a:ea typeface="等线"/>
                  <a:cs typeface="Calibri"/>
                </a:endParaRPr>
              </a:p>
              <a:p>
                <a:endParaRPr lang="zh-CN" altLang="en-US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D55514-8F77-9525-DCE3-90553171E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2136775"/>
              </a:xfrm>
              <a:blipFill>
                <a:blip r:embed="rId3"/>
                <a:stretch>
                  <a:fillRect l="-2118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80A71-FED9-9B0D-BD42-52615D79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72" name="Oval 94">
            <a:extLst>
              <a:ext uri="{FF2B5EF4-FFF2-40B4-BE49-F238E27FC236}">
                <a16:creationId xmlns:a16="http://schemas.microsoft.com/office/drawing/2014/main" id="{E1844395-DCC7-FFA7-5561-80B4095033F8}"/>
              </a:ext>
            </a:extLst>
          </p:cNvPr>
          <p:cNvSpPr/>
          <p:nvPr/>
        </p:nvSpPr>
        <p:spPr>
          <a:xfrm>
            <a:off x="8948318" y="4918057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74" name="Oval 97">
            <a:extLst>
              <a:ext uri="{FF2B5EF4-FFF2-40B4-BE49-F238E27FC236}">
                <a16:creationId xmlns:a16="http://schemas.microsoft.com/office/drawing/2014/main" id="{98ACA5D2-A410-E98A-AE9A-915E80937D20}"/>
              </a:ext>
            </a:extLst>
          </p:cNvPr>
          <p:cNvSpPr/>
          <p:nvPr/>
        </p:nvSpPr>
        <p:spPr>
          <a:xfrm>
            <a:off x="8938606" y="5419736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Oval 101">
            <a:extLst>
              <a:ext uri="{FF2B5EF4-FFF2-40B4-BE49-F238E27FC236}">
                <a16:creationId xmlns:a16="http://schemas.microsoft.com/office/drawing/2014/main" id="{12CBE0FB-A945-36A3-C5BA-B21A851CF722}"/>
              </a:ext>
            </a:extLst>
          </p:cNvPr>
          <p:cNvSpPr/>
          <p:nvPr/>
        </p:nvSpPr>
        <p:spPr>
          <a:xfrm>
            <a:off x="8938606" y="5921416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8" name="TextBox 102">
            <a:extLst>
              <a:ext uri="{FF2B5EF4-FFF2-40B4-BE49-F238E27FC236}">
                <a16:creationId xmlns:a16="http://schemas.microsoft.com/office/drawing/2014/main" id="{9CA511F8-84E0-76AE-55F3-CE733956006D}"/>
              </a:ext>
            </a:extLst>
          </p:cNvPr>
          <p:cNvSpPr txBox="1"/>
          <p:nvPr/>
        </p:nvSpPr>
        <p:spPr>
          <a:xfrm>
            <a:off x="9567917" y="4862423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number 1</a:t>
            </a:r>
          </a:p>
        </p:txBody>
      </p:sp>
      <p:sp>
        <p:nvSpPr>
          <p:cNvPr id="80" name="TextBox 103">
            <a:extLst>
              <a:ext uri="{FF2B5EF4-FFF2-40B4-BE49-F238E27FC236}">
                <a16:creationId xmlns:a16="http://schemas.microsoft.com/office/drawing/2014/main" id="{044C04BB-BC1D-4B11-D765-DB453E4F91BF}"/>
              </a:ext>
            </a:extLst>
          </p:cNvPr>
          <p:cNvSpPr txBox="1"/>
          <p:nvPr/>
        </p:nvSpPr>
        <p:spPr>
          <a:xfrm>
            <a:off x="9567918" y="5380794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2</a:t>
            </a:r>
          </a:p>
        </p:txBody>
      </p:sp>
      <p:sp>
        <p:nvSpPr>
          <p:cNvPr id="82" name="TextBox 104">
            <a:extLst>
              <a:ext uri="{FF2B5EF4-FFF2-40B4-BE49-F238E27FC236}">
                <a16:creationId xmlns:a16="http://schemas.microsoft.com/office/drawing/2014/main" id="{E02BC4CE-932C-F1DF-73AC-B613D71F43BF}"/>
              </a:ext>
            </a:extLst>
          </p:cNvPr>
          <p:cNvSpPr txBox="1"/>
          <p:nvPr/>
        </p:nvSpPr>
        <p:spPr>
          <a:xfrm>
            <a:off x="9567918" y="5898115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3</a:t>
            </a:r>
          </a:p>
        </p:txBody>
      </p:sp>
      <p:sp>
        <p:nvSpPr>
          <p:cNvPr id="13" name="Oval 85">
            <a:extLst>
              <a:ext uri="{FF2B5EF4-FFF2-40B4-BE49-F238E27FC236}">
                <a16:creationId xmlns:a16="http://schemas.microsoft.com/office/drawing/2014/main" id="{4E1511AB-2DE5-0E7F-9071-7CAE72E81355}"/>
              </a:ext>
            </a:extLst>
          </p:cNvPr>
          <p:cNvSpPr/>
          <p:nvPr/>
        </p:nvSpPr>
        <p:spPr>
          <a:xfrm>
            <a:off x="8049981" y="1555318"/>
            <a:ext cx="296853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85">
            <a:extLst>
              <a:ext uri="{FF2B5EF4-FFF2-40B4-BE49-F238E27FC236}">
                <a16:creationId xmlns:a16="http://schemas.microsoft.com/office/drawing/2014/main" id="{9F42754F-732A-EFCD-0B7F-A6CE6FB925E9}"/>
              </a:ext>
            </a:extLst>
          </p:cNvPr>
          <p:cNvSpPr/>
          <p:nvPr/>
        </p:nvSpPr>
        <p:spPr>
          <a:xfrm>
            <a:off x="8060438" y="1564043"/>
            <a:ext cx="243615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86">
            <a:extLst>
              <a:ext uri="{FF2B5EF4-FFF2-40B4-BE49-F238E27FC236}">
                <a16:creationId xmlns:a16="http://schemas.microsoft.com/office/drawing/2014/main" id="{B85D8B5B-EEE5-D0B2-58F5-D5B2F3D1ECDC}"/>
              </a:ext>
            </a:extLst>
          </p:cNvPr>
          <p:cNvSpPr/>
          <p:nvPr/>
        </p:nvSpPr>
        <p:spPr>
          <a:xfrm>
            <a:off x="8423628" y="2267071"/>
            <a:ext cx="1326166" cy="13255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8809"/>
            </a:scheme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0725C24A-AD09-97D2-C0AE-06A6F46D182A}"/>
              </a:ext>
            </a:extLst>
          </p:cNvPr>
          <p:cNvSpPr/>
          <p:nvPr/>
        </p:nvSpPr>
        <p:spPr>
          <a:xfrm>
            <a:off x="8593667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0F9FAE0E-E32C-8902-EED9-F7DF14079261}"/>
              </a:ext>
            </a:extLst>
          </p:cNvPr>
          <p:cNvSpPr/>
          <p:nvPr/>
        </p:nvSpPr>
        <p:spPr>
          <a:xfrm>
            <a:off x="8593667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DB581E8-E667-31D4-7FC5-FF417A3379C2}"/>
              </a:ext>
            </a:extLst>
          </p:cNvPr>
          <p:cNvSpPr/>
          <p:nvPr/>
        </p:nvSpPr>
        <p:spPr>
          <a:xfrm>
            <a:off x="9230161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837E0EEF-83A6-7B92-8F6A-5118A88D230F}"/>
              </a:ext>
            </a:extLst>
          </p:cNvPr>
          <p:cNvSpPr/>
          <p:nvPr/>
        </p:nvSpPr>
        <p:spPr>
          <a:xfrm>
            <a:off x="9230161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Connector 27">
            <a:extLst>
              <a:ext uri="{FF2B5EF4-FFF2-40B4-BE49-F238E27FC236}">
                <a16:creationId xmlns:a16="http://schemas.microsoft.com/office/drawing/2014/main" id="{FD971AD3-65FA-7149-9393-12ABB08C79F1}"/>
              </a:ext>
            </a:extLst>
          </p:cNvPr>
          <p:cNvCxnSpPr/>
          <p:nvPr/>
        </p:nvCxnSpPr>
        <p:spPr>
          <a:xfrm>
            <a:off x="8758767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28">
            <a:extLst>
              <a:ext uri="{FF2B5EF4-FFF2-40B4-BE49-F238E27FC236}">
                <a16:creationId xmlns:a16="http://schemas.microsoft.com/office/drawing/2014/main" id="{81981441-2C99-26C5-FA72-3A9551DCC9C0}"/>
              </a:ext>
            </a:extLst>
          </p:cNvPr>
          <p:cNvCxnSpPr/>
          <p:nvPr/>
        </p:nvCxnSpPr>
        <p:spPr>
          <a:xfrm>
            <a:off x="9395261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9">
            <a:extLst>
              <a:ext uri="{FF2B5EF4-FFF2-40B4-BE49-F238E27FC236}">
                <a16:creationId xmlns:a16="http://schemas.microsoft.com/office/drawing/2014/main" id="{2681774C-E92E-CAEA-2522-50067954A619}"/>
              </a:ext>
            </a:extLst>
          </p:cNvPr>
          <p:cNvCxnSpPr>
            <a:cxnSpLocks/>
          </p:cNvCxnSpPr>
          <p:nvPr/>
        </p:nvCxnSpPr>
        <p:spPr>
          <a:xfrm flipH="1">
            <a:off x="8875510" y="2736775"/>
            <a:ext cx="403008" cy="416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AC51062E-2180-76CA-8015-36BCF4974758}"/>
              </a:ext>
            </a:extLst>
          </p:cNvPr>
          <p:cNvCxnSpPr>
            <a:cxnSpLocks/>
          </p:cNvCxnSpPr>
          <p:nvPr/>
        </p:nvCxnSpPr>
        <p:spPr>
          <a:xfrm>
            <a:off x="8923867" y="2622673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38">
            <a:extLst>
              <a:ext uri="{FF2B5EF4-FFF2-40B4-BE49-F238E27FC236}">
                <a16:creationId xmlns:a16="http://schemas.microsoft.com/office/drawing/2014/main" id="{86D7CD8A-5F59-90BF-1925-B3635FD682E1}"/>
              </a:ext>
            </a:extLst>
          </p:cNvPr>
          <p:cNvCxnSpPr>
            <a:cxnSpLocks/>
          </p:cNvCxnSpPr>
          <p:nvPr/>
        </p:nvCxnSpPr>
        <p:spPr>
          <a:xfrm>
            <a:off x="8923867" y="3267136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41">
            <a:extLst>
              <a:ext uri="{FF2B5EF4-FFF2-40B4-BE49-F238E27FC236}">
                <a16:creationId xmlns:a16="http://schemas.microsoft.com/office/drawing/2014/main" id="{4E4F75A5-4097-B728-32E5-918F4E7F4054}"/>
              </a:ext>
            </a:extLst>
          </p:cNvPr>
          <p:cNvSpPr/>
          <p:nvPr/>
        </p:nvSpPr>
        <p:spPr>
          <a:xfrm>
            <a:off x="8778393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32" name="Oval 42">
            <a:extLst>
              <a:ext uri="{FF2B5EF4-FFF2-40B4-BE49-F238E27FC236}">
                <a16:creationId xmlns:a16="http://schemas.microsoft.com/office/drawing/2014/main" id="{69BB8F07-F09C-EA36-863F-2993C4096D5A}"/>
              </a:ext>
            </a:extLst>
          </p:cNvPr>
          <p:cNvSpPr/>
          <p:nvPr/>
        </p:nvSpPr>
        <p:spPr>
          <a:xfrm>
            <a:off x="9773522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861CA76A-019E-4BDD-8242-0D059A4EF60D}"/>
              </a:ext>
            </a:extLst>
          </p:cNvPr>
          <p:cNvSpPr/>
          <p:nvPr/>
        </p:nvSpPr>
        <p:spPr>
          <a:xfrm>
            <a:off x="9773522" y="282880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6" name="Oval 44">
            <a:extLst>
              <a:ext uri="{FF2B5EF4-FFF2-40B4-BE49-F238E27FC236}">
                <a16:creationId xmlns:a16="http://schemas.microsoft.com/office/drawing/2014/main" id="{FAFF84EE-19EF-7665-D00A-21D44C8AFD18}"/>
              </a:ext>
            </a:extLst>
          </p:cNvPr>
          <p:cNvSpPr/>
          <p:nvPr/>
        </p:nvSpPr>
        <p:spPr>
          <a:xfrm>
            <a:off x="10611722" y="282880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Oval 45">
            <a:extLst>
              <a:ext uri="{FF2B5EF4-FFF2-40B4-BE49-F238E27FC236}">
                <a16:creationId xmlns:a16="http://schemas.microsoft.com/office/drawing/2014/main" id="{23E36D54-A381-69D8-ACCC-D7F4246930E2}"/>
              </a:ext>
            </a:extLst>
          </p:cNvPr>
          <p:cNvSpPr/>
          <p:nvPr/>
        </p:nvSpPr>
        <p:spPr>
          <a:xfrm>
            <a:off x="10044455" y="3802665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CC61F963-1F2C-692A-8AB1-75D3582A211A}"/>
              </a:ext>
            </a:extLst>
          </p:cNvPr>
          <p:cNvSpPr/>
          <p:nvPr/>
        </p:nvSpPr>
        <p:spPr>
          <a:xfrm>
            <a:off x="7542306" y="31057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2" name="Oval 47">
            <a:extLst>
              <a:ext uri="{FF2B5EF4-FFF2-40B4-BE49-F238E27FC236}">
                <a16:creationId xmlns:a16="http://schemas.microsoft.com/office/drawing/2014/main" id="{6B8C6F52-5713-35DA-479D-21F190D50E6D}"/>
              </a:ext>
            </a:extLst>
          </p:cNvPr>
          <p:cNvSpPr/>
          <p:nvPr/>
        </p:nvSpPr>
        <p:spPr>
          <a:xfrm>
            <a:off x="8593667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44" name="Straight Connector 48">
            <a:extLst>
              <a:ext uri="{FF2B5EF4-FFF2-40B4-BE49-F238E27FC236}">
                <a16:creationId xmlns:a16="http://schemas.microsoft.com/office/drawing/2014/main" id="{8823AD5A-E5B3-1318-CC74-147D17A62118}"/>
              </a:ext>
            </a:extLst>
          </p:cNvPr>
          <p:cNvCxnSpPr>
            <a:cxnSpLocks/>
          </p:cNvCxnSpPr>
          <p:nvPr/>
        </p:nvCxnSpPr>
        <p:spPr>
          <a:xfrm>
            <a:off x="9060236" y="2195629"/>
            <a:ext cx="218282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53">
            <a:extLst>
              <a:ext uri="{FF2B5EF4-FFF2-40B4-BE49-F238E27FC236}">
                <a16:creationId xmlns:a16="http://schemas.microsoft.com/office/drawing/2014/main" id="{99C41C75-E588-66E5-BA74-5A485E40F5EF}"/>
              </a:ext>
            </a:extLst>
          </p:cNvPr>
          <p:cNvCxnSpPr>
            <a:cxnSpLocks/>
          </p:cNvCxnSpPr>
          <p:nvPr/>
        </p:nvCxnSpPr>
        <p:spPr>
          <a:xfrm>
            <a:off x="9108593" y="2081527"/>
            <a:ext cx="66492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57">
            <a:extLst>
              <a:ext uri="{FF2B5EF4-FFF2-40B4-BE49-F238E27FC236}">
                <a16:creationId xmlns:a16="http://schemas.microsoft.com/office/drawing/2014/main" id="{A796B47A-A19D-FA3B-32AB-667B258CE5A0}"/>
              </a:ext>
            </a:extLst>
          </p:cNvPr>
          <p:cNvCxnSpPr>
            <a:cxnSpLocks/>
          </p:cNvCxnSpPr>
          <p:nvPr/>
        </p:nvCxnSpPr>
        <p:spPr>
          <a:xfrm flipV="1">
            <a:off x="9512004" y="2195629"/>
            <a:ext cx="309875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61">
            <a:extLst>
              <a:ext uri="{FF2B5EF4-FFF2-40B4-BE49-F238E27FC236}">
                <a16:creationId xmlns:a16="http://schemas.microsoft.com/office/drawing/2014/main" id="{A4EE73FF-32E3-D4BC-0D15-ADBF83E293B7}"/>
              </a:ext>
            </a:extLst>
          </p:cNvPr>
          <p:cNvCxnSpPr>
            <a:cxnSpLocks/>
          </p:cNvCxnSpPr>
          <p:nvPr/>
        </p:nvCxnSpPr>
        <p:spPr>
          <a:xfrm flipH="1" flipV="1">
            <a:off x="9512004" y="2736775"/>
            <a:ext cx="309875" cy="13929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67">
            <a:extLst>
              <a:ext uri="{FF2B5EF4-FFF2-40B4-BE49-F238E27FC236}">
                <a16:creationId xmlns:a16="http://schemas.microsoft.com/office/drawing/2014/main" id="{89BF6315-4AE3-5B63-B390-78EE9F2B5ACD}"/>
              </a:ext>
            </a:extLst>
          </p:cNvPr>
          <p:cNvCxnSpPr>
            <a:cxnSpLocks/>
          </p:cNvCxnSpPr>
          <p:nvPr/>
        </p:nvCxnSpPr>
        <p:spPr>
          <a:xfrm flipH="1">
            <a:off x="10103722" y="2990173"/>
            <a:ext cx="508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70">
            <a:extLst>
              <a:ext uri="{FF2B5EF4-FFF2-40B4-BE49-F238E27FC236}">
                <a16:creationId xmlns:a16="http://schemas.microsoft.com/office/drawing/2014/main" id="{5FA4CBFA-D0D2-1E18-8DDB-A3A3DF6108C6}"/>
              </a:ext>
            </a:extLst>
          </p:cNvPr>
          <p:cNvCxnSpPr>
            <a:cxnSpLocks/>
            <a:stCxn id="38" idx="7"/>
            <a:endCxn id="15" idx="4"/>
          </p:cNvCxnSpPr>
          <p:nvPr/>
        </p:nvCxnSpPr>
        <p:spPr>
          <a:xfrm flipV="1">
            <a:off x="10326298" y="3148718"/>
            <a:ext cx="452908" cy="701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73">
            <a:extLst>
              <a:ext uri="{FF2B5EF4-FFF2-40B4-BE49-F238E27FC236}">
                <a16:creationId xmlns:a16="http://schemas.microsoft.com/office/drawing/2014/main" id="{B533E55C-4F8C-415E-B260-94F8A6F5BB31}"/>
              </a:ext>
            </a:extLst>
          </p:cNvPr>
          <p:cNvCxnSpPr>
            <a:cxnSpLocks/>
            <a:stCxn id="62" idx="6"/>
            <a:endCxn id="38" idx="3"/>
          </p:cNvCxnSpPr>
          <p:nvPr/>
        </p:nvCxnSpPr>
        <p:spPr>
          <a:xfrm flipV="1">
            <a:off x="9749794" y="4078132"/>
            <a:ext cx="343018" cy="136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76">
            <a:extLst>
              <a:ext uri="{FF2B5EF4-FFF2-40B4-BE49-F238E27FC236}">
                <a16:creationId xmlns:a16="http://schemas.microsoft.com/office/drawing/2014/main" id="{983579E7-349A-A934-3042-40312EA4D2E0}"/>
              </a:ext>
            </a:extLst>
          </p:cNvPr>
          <p:cNvCxnSpPr>
            <a:cxnSpLocks/>
          </p:cNvCxnSpPr>
          <p:nvPr/>
        </p:nvCxnSpPr>
        <p:spPr>
          <a:xfrm flipH="1">
            <a:off x="7872506" y="3267136"/>
            <a:ext cx="72116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79">
            <a:extLst>
              <a:ext uri="{FF2B5EF4-FFF2-40B4-BE49-F238E27FC236}">
                <a16:creationId xmlns:a16="http://schemas.microsoft.com/office/drawing/2014/main" id="{3563305F-AD6D-C027-FFDC-48076B02D767}"/>
              </a:ext>
            </a:extLst>
          </p:cNvPr>
          <p:cNvCxnSpPr>
            <a:cxnSpLocks/>
          </p:cNvCxnSpPr>
          <p:nvPr/>
        </p:nvCxnSpPr>
        <p:spPr>
          <a:xfrm flipH="1">
            <a:off x="8923867" y="4214404"/>
            <a:ext cx="4957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81">
            <a:extLst>
              <a:ext uri="{FF2B5EF4-FFF2-40B4-BE49-F238E27FC236}">
                <a16:creationId xmlns:a16="http://schemas.microsoft.com/office/drawing/2014/main" id="{A544BA74-5815-5971-D499-54CB0C7663E4}"/>
              </a:ext>
            </a:extLst>
          </p:cNvPr>
          <p:cNvSpPr/>
          <p:nvPr/>
        </p:nvSpPr>
        <p:spPr>
          <a:xfrm>
            <a:off x="9419594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4" name="Oval 87">
            <a:extLst>
              <a:ext uri="{FF2B5EF4-FFF2-40B4-BE49-F238E27FC236}">
                <a16:creationId xmlns:a16="http://schemas.microsoft.com/office/drawing/2014/main" id="{15524793-89FA-B1D8-4BD1-7124BC946734}"/>
              </a:ext>
            </a:extLst>
          </p:cNvPr>
          <p:cNvSpPr/>
          <p:nvPr/>
        </p:nvSpPr>
        <p:spPr>
          <a:xfrm>
            <a:off x="7366000" y="1253067"/>
            <a:ext cx="3716867" cy="336549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88">
            <a:extLst>
              <a:ext uri="{FF2B5EF4-FFF2-40B4-BE49-F238E27FC236}">
                <a16:creationId xmlns:a16="http://schemas.microsoft.com/office/drawing/2014/main" id="{BC0A5292-621B-A113-6709-872F67472DD0}"/>
              </a:ext>
            </a:extLst>
          </p:cNvPr>
          <p:cNvSpPr txBox="1"/>
          <p:nvPr/>
        </p:nvSpPr>
        <p:spPr>
          <a:xfrm>
            <a:off x="8657206" y="942128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1-core</a:t>
            </a:r>
          </a:p>
        </p:txBody>
      </p:sp>
      <p:sp>
        <p:nvSpPr>
          <p:cNvPr id="68" name="TextBox 89">
            <a:extLst>
              <a:ext uri="{FF2B5EF4-FFF2-40B4-BE49-F238E27FC236}">
                <a16:creationId xmlns:a16="http://schemas.microsoft.com/office/drawing/2014/main" id="{A18549EA-0BAE-3470-B8CC-9D129A15EDE2}"/>
              </a:ext>
            </a:extLst>
          </p:cNvPr>
          <p:cNvSpPr txBox="1"/>
          <p:nvPr/>
        </p:nvSpPr>
        <p:spPr>
          <a:xfrm>
            <a:off x="8871049" y="1266119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2-core</a:t>
            </a:r>
          </a:p>
        </p:txBody>
      </p:sp>
      <p:sp>
        <p:nvSpPr>
          <p:cNvPr id="70" name="TextBox 90">
            <a:extLst>
              <a:ext uri="{FF2B5EF4-FFF2-40B4-BE49-F238E27FC236}">
                <a16:creationId xmlns:a16="http://schemas.microsoft.com/office/drawing/2014/main" id="{50F8B94B-1099-FA96-DAA6-4DD55D3ABCF4}"/>
              </a:ext>
            </a:extLst>
          </p:cNvPr>
          <p:cNvSpPr txBox="1"/>
          <p:nvPr/>
        </p:nvSpPr>
        <p:spPr>
          <a:xfrm>
            <a:off x="8827411" y="3523128"/>
            <a:ext cx="10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3-core</a:t>
            </a:r>
          </a:p>
        </p:txBody>
      </p: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id="{1D4AED44-B888-4030-0BBD-87B949C032F6}"/>
              </a:ext>
            </a:extLst>
          </p:cNvPr>
          <p:cNvCxnSpPr>
            <a:cxnSpLocks/>
            <a:stCxn id="36" idx="1"/>
            <a:endCxn id="32" idx="6"/>
          </p:cNvCxnSpPr>
          <p:nvPr/>
        </p:nvCxnSpPr>
        <p:spPr>
          <a:xfrm flipH="1" flipV="1">
            <a:off x="10103722" y="2081527"/>
            <a:ext cx="556357" cy="79454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43">
            <a:extLst>
              <a:ext uri="{FF2B5EF4-FFF2-40B4-BE49-F238E27FC236}">
                <a16:creationId xmlns:a16="http://schemas.microsoft.com/office/drawing/2014/main" id="{FAFF7931-569B-AB5D-6DC7-7C98DB3ACF9C}"/>
              </a:ext>
            </a:extLst>
          </p:cNvPr>
          <p:cNvSpPr/>
          <p:nvPr/>
        </p:nvSpPr>
        <p:spPr>
          <a:xfrm>
            <a:off x="10614106" y="282598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7" name="Straight Connector 53">
            <a:extLst>
              <a:ext uri="{FF2B5EF4-FFF2-40B4-BE49-F238E27FC236}">
                <a16:creationId xmlns:a16="http://schemas.microsoft.com/office/drawing/2014/main" id="{D6BF710B-516D-6D2B-D8B4-FE255BBFF621}"/>
              </a:ext>
            </a:extLst>
          </p:cNvPr>
          <p:cNvCxnSpPr>
            <a:cxnSpLocks/>
            <a:stCxn id="34" idx="0"/>
            <a:endCxn id="32" idx="4"/>
          </p:cNvCxnSpPr>
          <p:nvPr/>
        </p:nvCxnSpPr>
        <p:spPr>
          <a:xfrm flipV="1">
            <a:off x="9938622" y="2242892"/>
            <a:ext cx="0" cy="5859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E3C73-F8CA-4FA6-9495-2313C474AE46}"/>
              </a:ext>
            </a:extLst>
          </p:cNvPr>
          <p:cNvGrpSpPr/>
          <p:nvPr/>
        </p:nvGrpSpPr>
        <p:grpSpPr>
          <a:xfrm>
            <a:off x="6062729" y="4788546"/>
            <a:ext cx="2615942" cy="1644280"/>
            <a:chOff x="6062729" y="4788546"/>
            <a:chExt cx="2615942" cy="16442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7DC748-C1A2-150F-B0FC-1CAFA3BE794D}"/>
                </a:ext>
              </a:extLst>
            </p:cNvPr>
            <p:cNvSpPr/>
            <p:nvPr/>
          </p:nvSpPr>
          <p:spPr>
            <a:xfrm>
              <a:off x="6116907" y="4788546"/>
              <a:ext cx="2561764" cy="16442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A02CA1-AA65-A423-1AEF-05782B451B93}"/>
                    </a:ext>
                  </a:extLst>
                </p:cNvPr>
                <p:cNvSpPr txBox="1"/>
                <p:nvPr/>
              </p:nvSpPr>
              <p:spPr>
                <a:xfrm>
                  <a:off x="6116907" y="4966458"/>
                  <a:ext cx="15982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US" altLang="zh-CN" sz="2400" b="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A02CA1-AA65-A423-1AEF-05782B451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6907" y="4966458"/>
                  <a:ext cx="159824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B4791B-E812-5E3E-3252-6E332BD4A20B}"/>
                    </a:ext>
                  </a:extLst>
                </p:cNvPr>
                <p:cNvSpPr txBox="1"/>
                <p:nvPr/>
              </p:nvSpPr>
              <p:spPr>
                <a:xfrm>
                  <a:off x="6062729" y="5485940"/>
                  <a:ext cx="25944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zh-CN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altLang="zh-CN" sz="2400" b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B4791B-E812-5E3E-3252-6E332BD4A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2729" y="5485940"/>
                  <a:ext cx="259447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7">
                <a:extLst>
                  <a:ext uri="{FF2B5EF4-FFF2-40B4-BE49-F238E27FC236}">
                    <a16:creationId xmlns:a16="http://schemas.microsoft.com/office/drawing/2014/main" id="{0487A196-5829-D5C8-D038-2595E7819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239471"/>
                  </p:ext>
                </p:extLst>
              </p:nvPr>
            </p:nvGraphicFramePr>
            <p:xfrm>
              <a:off x="1163218" y="3853182"/>
              <a:ext cx="4549899" cy="1378573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551475">
                      <a:extLst>
                        <a:ext uri="{9D8B030D-6E8A-4147-A177-3AD203B41FA5}">
                          <a16:colId xmlns:a16="http://schemas.microsoft.com/office/drawing/2014/main" val="2078159209"/>
                        </a:ext>
                      </a:extLst>
                    </a:gridCol>
                    <a:gridCol w="3998424">
                      <a:extLst>
                        <a:ext uri="{9D8B030D-6E8A-4147-A177-3AD203B41FA5}">
                          <a16:colId xmlns:a16="http://schemas.microsoft.com/office/drawing/2014/main" val="1639185584"/>
                        </a:ext>
                      </a:extLst>
                    </a:gridCol>
                  </a:tblGrid>
                  <a:tr h="8743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vertices with core number changed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4146616"/>
                      </a:ext>
                    </a:extLst>
                  </a:tr>
                  <a:tr h="5042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All searched vertices 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885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7">
                <a:extLst>
                  <a:ext uri="{FF2B5EF4-FFF2-40B4-BE49-F238E27FC236}">
                    <a16:creationId xmlns:a16="http://schemas.microsoft.com/office/drawing/2014/main" id="{0487A196-5829-D5C8-D038-2595E7819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239471"/>
                  </p:ext>
                </p:extLst>
              </p:nvPr>
            </p:nvGraphicFramePr>
            <p:xfrm>
              <a:off x="1163218" y="3853182"/>
              <a:ext cx="4549899" cy="1378573"/>
            </p:xfrm>
            <a:graphic>
              <a:graphicData uri="http://schemas.openxmlformats.org/drawingml/2006/table">
                <a:tbl>
                  <a:tblPr bandRow="1">
                    <a:tableStyleId>{BC89EF96-8CEA-46FF-86C4-4CE0E7609802}</a:tableStyleId>
                  </a:tblPr>
                  <a:tblGrid>
                    <a:gridCol w="551475">
                      <a:extLst>
                        <a:ext uri="{9D8B030D-6E8A-4147-A177-3AD203B41FA5}">
                          <a16:colId xmlns:a16="http://schemas.microsoft.com/office/drawing/2014/main" val="2078159209"/>
                        </a:ext>
                      </a:extLst>
                    </a:gridCol>
                    <a:gridCol w="3998424">
                      <a:extLst>
                        <a:ext uri="{9D8B030D-6E8A-4147-A177-3AD203B41FA5}">
                          <a16:colId xmlns:a16="http://schemas.microsoft.com/office/drawing/2014/main" val="1639185584"/>
                        </a:ext>
                      </a:extLst>
                    </a:gridCol>
                  </a:tblGrid>
                  <a:tr h="874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99" t="-5556" r="-72417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vertices with core number changed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4146616"/>
                      </a:ext>
                    </a:extLst>
                  </a:tr>
                  <a:tr h="504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99" t="-183133" r="-724176" b="-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/>
                            <a:t>All searched vertices </a:t>
                          </a:r>
                          <a:endParaRPr lang="zh-CN" alt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28857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0D7768-FE82-A85C-5D19-137B20A41D77}"/>
                  </a:ext>
                </a:extLst>
              </p:cNvPr>
              <p:cNvSpPr txBox="1"/>
              <p:nvPr/>
            </p:nvSpPr>
            <p:spPr>
              <a:xfrm>
                <a:off x="1831799" y="5519203"/>
                <a:ext cx="2770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CA" altLang="zh-CN" sz="2800" b="0" i="1" smtClean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0D7768-FE82-A85C-5D19-137B20A41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99" y="5519203"/>
                <a:ext cx="27700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64476" y="14780"/>
                <a:ext cx="10515600" cy="1325563"/>
              </a:xfrm>
            </p:spPr>
            <p:txBody>
              <a:bodyPr/>
              <a:lstStyle/>
              <a:p>
                <a:r>
                  <a:rPr lang="en-US" altLang="zh-CN">
                    <a:ea typeface="等线 Light"/>
                  </a:rPr>
                  <a:t>Sequential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 Light"/>
                      </a:rPr>
                      <m:t>𝑘</m:t>
                    </m:r>
                  </m:oMath>
                </a14:m>
                <a:r>
                  <a:rPr lang="en-US" altLang="zh-CN">
                    <a:ea typeface="等线 Light"/>
                  </a:rPr>
                  <a:t>-Core Maintenance Algorithms</a:t>
                </a:r>
                <a:endParaRPr lang="zh-CN" altLang="en-US">
                  <a:ea typeface="等线 Ligh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4F7F4-F982-4F5E-B074-47E272196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4476" y="14780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2CCAC6C7-028C-FFD3-1C6F-D7CAB7654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360" y="5040119"/>
                <a:ext cx="10621108" cy="859519"/>
              </a:xfr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 fontScale="70000" lnSpcReduction="20000"/>
              </a:bodyPr>
              <a:lstStyle/>
              <a:p>
                <a:r>
                  <a:rPr lang="en-CA" altLang="zh-CN" dirty="0">
                    <a:ea typeface="等线"/>
                    <a:cs typeface="Calibri"/>
                  </a:rPr>
                  <a:t>Existing</a:t>
                </a:r>
                <a:r>
                  <a:rPr lang="zh-CN" altLang="en-US" dirty="0">
                    <a:ea typeface="等线"/>
                    <a:cs typeface="Calibri"/>
                  </a:rPr>
                  <a:t> </a:t>
                </a:r>
                <a:r>
                  <a:rPr lang="zh-CN" altLang="en-US" b="1" dirty="0">
                    <a:solidFill>
                      <a:srgbClr val="FF0000"/>
                    </a:solidFill>
                    <a:ea typeface="等线"/>
                    <a:cs typeface="Calibri"/>
                  </a:rPr>
                  <a:t>Order</a:t>
                </a:r>
                <a:r>
                  <a:rPr lang="zh-CN" altLang="en-US" dirty="0">
                    <a:ea typeface="等线"/>
                    <a:cs typeface="Calibri"/>
                  </a:rPr>
                  <a:t> </a:t>
                </a:r>
                <a:r>
                  <a:rPr lang="en-CA" altLang="zh-CN" dirty="0">
                    <a:ea typeface="等线"/>
                    <a:cs typeface="Calibri"/>
                  </a:rPr>
                  <a:t>algorithm </a:t>
                </a:r>
                <a:r>
                  <a:rPr lang="zh-CN" altLang="en-US" dirty="0">
                    <a:ea typeface="等线"/>
                    <a:cs typeface="Calibri"/>
                  </a:rPr>
                  <a:t>is much faster th</a:t>
                </a:r>
                <a:r>
                  <a:rPr lang="en-CA" altLang="zh-CN" dirty="0">
                    <a:ea typeface="等线"/>
                    <a:cs typeface="Calibri"/>
                  </a:rPr>
                  <a:t>a</a:t>
                </a:r>
                <a:r>
                  <a:rPr lang="zh-CN" altLang="en-US" dirty="0">
                    <a:ea typeface="等线"/>
                    <a:cs typeface="Calibri"/>
                  </a:rPr>
                  <a:t>n the</a:t>
                </a:r>
                <a:r>
                  <a:rPr lang="en-US" altLang="zh-CN" dirty="0">
                    <a:ea typeface="等线"/>
                    <a:cs typeface="Calibri"/>
                  </a:rPr>
                  <a:t> </a:t>
                </a:r>
                <a:r>
                  <a:rPr lang="en-US" altLang="zh-CN" b="1" dirty="0">
                    <a:solidFill>
                      <a:srgbClr val="00B050"/>
                    </a:solidFill>
                    <a:ea typeface="等线"/>
                    <a:cs typeface="Calibri"/>
                  </a:rPr>
                  <a:t>Traversal</a:t>
                </a:r>
                <a:r>
                  <a:rPr lang="en-US" altLang="zh-CN" dirty="0">
                    <a:ea typeface="等线"/>
                    <a:cs typeface="Calibri"/>
                  </a:rPr>
                  <a:t> </a:t>
                </a:r>
                <a:r>
                  <a:rPr lang="zh-CN" altLang="en-US" dirty="0">
                    <a:ea typeface="等线"/>
                    <a:cs typeface="Calibri"/>
                  </a:rPr>
                  <a:t>algorithm</a:t>
                </a:r>
                <a:r>
                  <a:rPr lang="en-US" altLang="zh-CN" dirty="0">
                    <a:ea typeface="等线"/>
                    <a:cs typeface="Calibri"/>
                  </a:rPr>
                  <a:t> [4]</a:t>
                </a:r>
                <a:endParaRPr lang="en-CA" altLang="zh-CN" dirty="0">
                  <a:ea typeface="等线"/>
                  <a:cs typeface="Calibri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等线"/>
                    <a:cs typeface="Calibri"/>
                  </a:rPr>
                  <a:t>Existing</a:t>
                </a:r>
                <a:r>
                  <a:rPr lang="en-US" altLang="zh-CN" b="1" dirty="0">
                    <a:solidFill>
                      <a:srgbClr val="FF0000"/>
                    </a:solidFill>
                    <a:ea typeface="等线"/>
                    <a:cs typeface="Calibri"/>
                  </a:rPr>
                  <a:t> Order</a:t>
                </a:r>
                <a:r>
                  <a:rPr lang="en-US" altLang="zh-CN" dirty="0">
                    <a:ea typeface="等线"/>
                    <a:cs typeface="Calibri"/>
                  </a:rPr>
                  <a:t> algorithm maintains an order for all vertices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/>
                        <a:cs typeface="Calibri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ea typeface="等线"/>
                    <a:cs typeface="Calibri"/>
                  </a:rPr>
                  <a:t>-order</a:t>
                </a:r>
                <a:r>
                  <a:rPr lang="en-US" altLang="zh-CN" dirty="0">
                    <a:ea typeface="等线"/>
                    <a:cs typeface="Calibri"/>
                  </a:rPr>
                  <a:t>) to reduce the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zh-CN" b="1" i="1" dirty="0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</m:ctrlPr>
                      </m:sSupPr>
                      <m:e>
                        <m:r>
                          <a:rPr lang="en-CA" altLang="zh-CN" b="1" i="1" dirty="0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等线"/>
                            <a:cs typeface="Calibri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b="1" dirty="0">
                  <a:ea typeface="等线"/>
                  <a:cs typeface="Calibri"/>
                </a:endParaRPr>
              </a:p>
              <a:p>
                <a:endParaRPr lang="zh-CN" altLang="en-US" dirty="0">
                  <a:ea typeface="等线"/>
                  <a:cs typeface="Calibri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2CCAC6C7-028C-FFD3-1C6F-D7CAB7654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360" y="5040119"/>
                <a:ext cx="10621108" cy="859519"/>
              </a:xfrm>
              <a:blipFill>
                <a:blip r:embed="rId4"/>
                <a:stretch>
                  <a:fillRect l="-478" t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683D18-13B5-EF65-FEF2-EA3F15B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E8CD2D47-7383-C230-2B29-28CCB6BBC6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8" r="3115" b="11617"/>
          <a:stretch/>
        </p:blipFill>
        <p:spPr>
          <a:xfrm>
            <a:off x="138859" y="1417283"/>
            <a:ext cx="11966833" cy="29162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9D9912-949F-35B8-3A51-68BEE9917E74}"/>
              </a:ext>
            </a:extLst>
          </p:cNvPr>
          <p:cNvCxnSpPr>
            <a:cxnSpLocks/>
          </p:cNvCxnSpPr>
          <p:nvPr/>
        </p:nvCxnSpPr>
        <p:spPr>
          <a:xfrm flipV="1">
            <a:off x="7098384" y="4303838"/>
            <a:ext cx="1462293" cy="7362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79AECE-619D-B21B-9001-C3A88695FAAE}"/>
              </a:ext>
            </a:extLst>
          </p:cNvPr>
          <p:cNvCxnSpPr>
            <a:cxnSpLocks/>
          </p:cNvCxnSpPr>
          <p:nvPr/>
        </p:nvCxnSpPr>
        <p:spPr>
          <a:xfrm flipV="1">
            <a:off x="2351787" y="4333521"/>
            <a:ext cx="5305778" cy="70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447566-DADA-DBB2-3B7C-D91BCCA304E1}"/>
              </a:ext>
            </a:extLst>
          </p:cNvPr>
          <p:cNvCxnSpPr>
            <a:cxnSpLocks/>
          </p:cNvCxnSpPr>
          <p:nvPr/>
        </p:nvCxnSpPr>
        <p:spPr>
          <a:xfrm flipH="1" flipV="1">
            <a:off x="2938809" y="4333521"/>
            <a:ext cx="3794061" cy="7379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5064A2-5162-561F-0035-D7FF78A9051D}"/>
              </a:ext>
            </a:extLst>
          </p:cNvPr>
          <p:cNvSpPr txBox="1"/>
          <p:nvPr/>
        </p:nvSpPr>
        <p:spPr>
          <a:xfrm>
            <a:off x="4338631" y="1509816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1400" dirty="0"/>
              <a:t>seconds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BA9509-617A-F3B7-CA4B-7753D7DB0A41}"/>
              </a:ext>
            </a:extLst>
          </p:cNvPr>
          <p:cNvSpPr txBox="1"/>
          <p:nvPr/>
        </p:nvSpPr>
        <p:spPr>
          <a:xfrm>
            <a:off x="9644409" y="1509816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1400" dirty="0"/>
              <a:t>seconds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E41D7C-DC85-BF86-A6FD-8E4389F5BCFF}"/>
              </a:ext>
            </a:extLst>
          </p:cNvPr>
          <p:cNvCxnSpPr>
            <a:cxnSpLocks/>
          </p:cNvCxnSpPr>
          <p:nvPr/>
        </p:nvCxnSpPr>
        <p:spPr>
          <a:xfrm flipV="1">
            <a:off x="2114721" y="4274155"/>
            <a:ext cx="0" cy="767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FD5E72F7-0D28-F2DF-BC86-613C1DDF7FB9}"/>
              </a:ext>
            </a:extLst>
          </p:cNvPr>
          <p:cNvSpPr/>
          <p:nvPr/>
        </p:nvSpPr>
        <p:spPr>
          <a:xfrm>
            <a:off x="162037" y="2659302"/>
            <a:ext cx="11891104" cy="2063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7A2BC-BB19-F922-EAC3-E908D627FF66}"/>
              </a:ext>
            </a:extLst>
          </p:cNvPr>
          <p:cNvSpPr txBox="1"/>
          <p:nvPr/>
        </p:nvSpPr>
        <p:spPr>
          <a:xfrm>
            <a:off x="3685203" y="1054480"/>
            <a:ext cx="517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Insert or remove 100,000 edges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57AD3F-C3D9-96F4-881D-41B0BBD18102}"/>
              </a:ext>
            </a:extLst>
          </p:cNvPr>
          <p:cNvSpPr txBox="1"/>
          <p:nvPr/>
        </p:nvSpPr>
        <p:spPr>
          <a:xfrm>
            <a:off x="529020" y="5948374"/>
            <a:ext cx="111865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dirty="0">
                <a:ea typeface="等线"/>
              </a:rPr>
              <a:t>[4] </a:t>
            </a:r>
            <a:r>
              <a:rPr lang="en-US" altLang="zh-CN" sz="1600" dirty="0" err="1">
                <a:ea typeface="等线"/>
              </a:rPr>
              <a:t>Yikai</a:t>
            </a:r>
            <a:r>
              <a:rPr lang="en-US" altLang="zh-CN" sz="1600" dirty="0">
                <a:ea typeface="等线"/>
              </a:rPr>
              <a:t> Zhang, Jeffrey Xu Yu, Ying Zhang, and Lu Qin. A fast order-based approach for core maintenance.</a:t>
            </a:r>
          </a:p>
          <a:p>
            <a:r>
              <a:rPr lang="en-US" altLang="zh-CN" sz="1600" dirty="0">
                <a:ea typeface="等线"/>
              </a:rPr>
              <a:t> ICDE, 2017.</a:t>
            </a:r>
            <a:endParaRPr lang="zh-CN" altLang="en-US" sz="1600" dirty="0">
              <a:ea typeface="等线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4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864D67-2BB4-CC00-A1BF-87819FF7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vs Traversal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13E17-F8B4-09FA-6457-08C6CC4B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8" name="Oval 85">
            <a:extLst>
              <a:ext uri="{FF2B5EF4-FFF2-40B4-BE49-F238E27FC236}">
                <a16:creationId xmlns:a16="http://schemas.microsoft.com/office/drawing/2014/main" id="{7E1B61ED-358A-E16E-0785-C0E431BC2FA4}"/>
              </a:ext>
            </a:extLst>
          </p:cNvPr>
          <p:cNvSpPr/>
          <p:nvPr/>
        </p:nvSpPr>
        <p:spPr>
          <a:xfrm>
            <a:off x="8049981" y="1555318"/>
            <a:ext cx="2516419" cy="23269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8809"/>
            </a:schemeClr>
          </a:solidFill>
          <a:ln w="22225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6">
            <a:extLst>
              <a:ext uri="{FF2B5EF4-FFF2-40B4-BE49-F238E27FC236}">
                <a16:creationId xmlns:a16="http://schemas.microsoft.com/office/drawing/2014/main" id="{49635226-CEDC-6F20-664F-8EEB6045D8D1}"/>
              </a:ext>
            </a:extLst>
          </p:cNvPr>
          <p:cNvSpPr/>
          <p:nvPr/>
        </p:nvSpPr>
        <p:spPr>
          <a:xfrm>
            <a:off x="8423628" y="2267071"/>
            <a:ext cx="1326166" cy="13255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8809"/>
            </a:scheme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F9E0B789-16BE-9936-1304-3090C57818E7}"/>
              </a:ext>
            </a:extLst>
          </p:cNvPr>
          <p:cNvSpPr/>
          <p:nvPr/>
        </p:nvSpPr>
        <p:spPr>
          <a:xfrm>
            <a:off x="8593667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835964A3-46BF-42A4-EFF6-4972ABC18B76}"/>
              </a:ext>
            </a:extLst>
          </p:cNvPr>
          <p:cNvSpPr/>
          <p:nvPr/>
        </p:nvSpPr>
        <p:spPr>
          <a:xfrm>
            <a:off x="8593667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CCBF726E-03AC-26FB-335E-B747F44EB2C7}"/>
              </a:ext>
            </a:extLst>
          </p:cNvPr>
          <p:cNvSpPr/>
          <p:nvPr/>
        </p:nvSpPr>
        <p:spPr>
          <a:xfrm>
            <a:off x="9230161" y="3105771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8A233E99-1DD5-D59E-4938-BA92AFBFA4E3}"/>
              </a:ext>
            </a:extLst>
          </p:cNvPr>
          <p:cNvSpPr/>
          <p:nvPr/>
        </p:nvSpPr>
        <p:spPr>
          <a:xfrm>
            <a:off x="9230161" y="2461308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Connector 27">
            <a:extLst>
              <a:ext uri="{FF2B5EF4-FFF2-40B4-BE49-F238E27FC236}">
                <a16:creationId xmlns:a16="http://schemas.microsoft.com/office/drawing/2014/main" id="{DCE1AC3F-EAAF-107F-0340-D37888858C25}"/>
              </a:ext>
            </a:extLst>
          </p:cNvPr>
          <p:cNvCxnSpPr/>
          <p:nvPr/>
        </p:nvCxnSpPr>
        <p:spPr>
          <a:xfrm>
            <a:off x="8758767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28">
            <a:extLst>
              <a:ext uri="{FF2B5EF4-FFF2-40B4-BE49-F238E27FC236}">
                <a16:creationId xmlns:a16="http://schemas.microsoft.com/office/drawing/2014/main" id="{9661B18F-FC94-55FE-9334-B9D1BC8C7340}"/>
              </a:ext>
            </a:extLst>
          </p:cNvPr>
          <p:cNvCxnSpPr/>
          <p:nvPr/>
        </p:nvCxnSpPr>
        <p:spPr>
          <a:xfrm>
            <a:off x="9395261" y="2784038"/>
            <a:ext cx="0" cy="3217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27AF8978-48AA-6F45-ACA8-7CE7D797E2DD}"/>
              </a:ext>
            </a:extLst>
          </p:cNvPr>
          <p:cNvCxnSpPr>
            <a:cxnSpLocks/>
          </p:cNvCxnSpPr>
          <p:nvPr/>
        </p:nvCxnSpPr>
        <p:spPr>
          <a:xfrm flipH="1">
            <a:off x="8875510" y="2736775"/>
            <a:ext cx="403008" cy="416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A029AC5D-16A5-A3E1-D1EC-47B27E590D0C}"/>
              </a:ext>
            </a:extLst>
          </p:cNvPr>
          <p:cNvCxnSpPr>
            <a:cxnSpLocks/>
          </p:cNvCxnSpPr>
          <p:nvPr/>
        </p:nvCxnSpPr>
        <p:spPr>
          <a:xfrm>
            <a:off x="8923867" y="2622673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38">
            <a:extLst>
              <a:ext uri="{FF2B5EF4-FFF2-40B4-BE49-F238E27FC236}">
                <a16:creationId xmlns:a16="http://schemas.microsoft.com/office/drawing/2014/main" id="{A42F9EA5-25AC-9E0A-9CAB-75CCD99FAE20}"/>
              </a:ext>
            </a:extLst>
          </p:cNvPr>
          <p:cNvCxnSpPr>
            <a:cxnSpLocks/>
          </p:cNvCxnSpPr>
          <p:nvPr/>
        </p:nvCxnSpPr>
        <p:spPr>
          <a:xfrm>
            <a:off x="8923867" y="3267136"/>
            <a:ext cx="30629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41">
            <a:extLst>
              <a:ext uri="{FF2B5EF4-FFF2-40B4-BE49-F238E27FC236}">
                <a16:creationId xmlns:a16="http://schemas.microsoft.com/office/drawing/2014/main" id="{260F6549-CBA6-C3C5-159D-06130F42FABD}"/>
              </a:ext>
            </a:extLst>
          </p:cNvPr>
          <p:cNvSpPr/>
          <p:nvPr/>
        </p:nvSpPr>
        <p:spPr>
          <a:xfrm>
            <a:off x="8778393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1" name="Oval 42">
            <a:extLst>
              <a:ext uri="{FF2B5EF4-FFF2-40B4-BE49-F238E27FC236}">
                <a16:creationId xmlns:a16="http://schemas.microsoft.com/office/drawing/2014/main" id="{54BAC959-455F-DB8D-3862-1879656059B2}"/>
              </a:ext>
            </a:extLst>
          </p:cNvPr>
          <p:cNvSpPr/>
          <p:nvPr/>
        </p:nvSpPr>
        <p:spPr>
          <a:xfrm>
            <a:off x="9773522" y="1920162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B61FB88D-D588-90DC-39E4-7DB9BC2D55F5}"/>
              </a:ext>
            </a:extLst>
          </p:cNvPr>
          <p:cNvSpPr/>
          <p:nvPr/>
        </p:nvSpPr>
        <p:spPr>
          <a:xfrm>
            <a:off x="9773522" y="2828808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151EEBD-BB56-C566-279D-A48D86651368}"/>
              </a:ext>
            </a:extLst>
          </p:cNvPr>
          <p:cNvSpPr/>
          <p:nvPr/>
        </p:nvSpPr>
        <p:spPr>
          <a:xfrm>
            <a:off x="10611722" y="282880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" name="Oval 45">
            <a:extLst>
              <a:ext uri="{FF2B5EF4-FFF2-40B4-BE49-F238E27FC236}">
                <a16:creationId xmlns:a16="http://schemas.microsoft.com/office/drawing/2014/main" id="{C0E6877A-7F0C-338F-C224-3328CCF1D3F9}"/>
              </a:ext>
            </a:extLst>
          </p:cNvPr>
          <p:cNvSpPr/>
          <p:nvPr/>
        </p:nvSpPr>
        <p:spPr>
          <a:xfrm>
            <a:off x="10044455" y="3802665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5" name="Oval 46">
            <a:extLst>
              <a:ext uri="{FF2B5EF4-FFF2-40B4-BE49-F238E27FC236}">
                <a16:creationId xmlns:a16="http://schemas.microsoft.com/office/drawing/2014/main" id="{1B4AD335-10E9-3818-7B41-4CE236279A1A}"/>
              </a:ext>
            </a:extLst>
          </p:cNvPr>
          <p:cNvSpPr/>
          <p:nvPr/>
        </p:nvSpPr>
        <p:spPr>
          <a:xfrm>
            <a:off x="7542306" y="3105771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6" name="Oval 47">
            <a:extLst>
              <a:ext uri="{FF2B5EF4-FFF2-40B4-BE49-F238E27FC236}">
                <a16:creationId xmlns:a16="http://schemas.microsoft.com/office/drawing/2014/main" id="{C2EF5D3B-6C46-52EE-7B5B-E5C0C5CF9DB5}"/>
              </a:ext>
            </a:extLst>
          </p:cNvPr>
          <p:cNvSpPr/>
          <p:nvPr/>
        </p:nvSpPr>
        <p:spPr>
          <a:xfrm>
            <a:off x="8593667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27" name="Straight Connector 48">
            <a:extLst>
              <a:ext uri="{FF2B5EF4-FFF2-40B4-BE49-F238E27FC236}">
                <a16:creationId xmlns:a16="http://schemas.microsoft.com/office/drawing/2014/main" id="{A947F1DE-3577-263A-DDA0-CC6EC10ACA74}"/>
              </a:ext>
            </a:extLst>
          </p:cNvPr>
          <p:cNvCxnSpPr>
            <a:cxnSpLocks/>
          </p:cNvCxnSpPr>
          <p:nvPr/>
        </p:nvCxnSpPr>
        <p:spPr>
          <a:xfrm>
            <a:off x="9060236" y="2195629"/>
            <a:ext cx="218282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53">
            <a:extLst>
              <a:ext uri="{FF2B5EF4-FFF2-40B4-BE49-F238E27FC236}">
                <a16:creationId xmlns:a16="http://schemas.microsoft.com/office/drawing/2014/main" id="{46FF31F5-29A8-0BAD-8933-F454E418F16C}"/>
              </a:ext>
            </a:extLst>
          </p:cNvPr>
          <p:cNvCxnSpPr>
            <a:cxnSpLocks/>
          </p:cNvCxnSpPr>
          <p:nvPr/>
        </p:nvCxnSpPr>
        <p:spPr>
          <a:xfrm>
            <a:off x="9108593" y="2081527"/>
            <a:ext cx="66492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57">
            <a:extLst>
              <a:ext uri="{FF2B5EF4-FFF2-40B4-BE49-F238E27FC236}">
                <a16:creationId xmlns:a16="http://schemas.microsoft.com/office/drawing/2014/main" id="{21FC0C1D-8860-585C-8702-9AAB4FFD7A6A}"/>
              </a:ext>
            </a:extLst>
          </p:cNvPr>
          <p:cNvCxnSpPr>
            <a:cxnSpLocks/>
          </p:cNvCxnSpPr>
          <p:nvPr/>
        </p:nvCxnSpPr>
        <p:spPr>
          <a:xfrm flipV="1">
            <a:off x="9512004" y="2195629"/>
            <a:ext cx="309875" cy="31294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61">
            <a:extLst>
              <a:ext uri="{FF2B5EF4-FFF2-40B4-BE49-F238E27FC236}">
                <a16:creationId xmlns:a16="http://schemas.microsoft.com/office/drawing/2014/main" id="{6724C0DA-88F7-623F-DED7-2D8A5E210D02}"/>
              </a:ext>
            </a:extLst>
          </p:cNvPr>
          <p:cNvCxnSpPr>
            <a:cxnSpLocks/>
          </p:cNvCxnSpPr>
          <p:nvPr/>
        </p:nvCxnSpPr>
        <p:spPr>
          <a:xfrm flipH="1" flipV="1">
            <a:off x="9512004" y="2736775"/>
            <a:ext cx="309875" cy="13929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67">
            <a:extLst>
              <a:ext uri="{FF2B5EF4-FFF2-40B4-BE49-F238E27FC236}">
                <a16:creationId xmlns:a16="http://schemas.microsoft.com/office/drawing/2014/main" id="{D6518C63-A3B8-E7E7-598C-D62A24D78548}"/>
              </a:ext>
            </a:extLst>
          </p:cNvPr>
          <p:cNvCxnSpPr>
            <a:cxnSpLocks/>
          </p:cNvCxnSpPr>
          <p:nvPr/>
        </p:nvCxnSpPr>
        <p:spPr>
          <a:xfrm flipH="1">
            <a:off x="10103722" y="2990173"/>
            <a:ext cx="508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70">
            <a:extLst>
              <a:ext uri="{FF2B5EF4-FFF2-40B4-BE49-F238E27FC236}">
                <a16:creationId xmlns:a16="http://schemas.microsoft.com/office/drawing/2014/main" id="{ED1D2F00-C462-2A9E-DBC6-F41178412CFC}"/>
              </a:ext>
            </a:extLst>
          </p:cNvPr>
          <p:cNvCxnSpPr>
            <a:cxnSpLocks/>
            <a:stCxn id="24" idx="7"/>
            <a:endCxn id="48" idx="4"/>
          </p:cNvCxnSpPr>
          <p:nvPr/>
        </p:nvCxnSpPr>
        <p:spPr>
          <a:xfrm flipV="1">
            <a:off x="10326298" y="3148718"/>
            <a:ext cx="452908" cy="70121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73">
            <a:extLst>
              <a:ext uri="{FF2B5EF4-FFF2-40B4-BE49-F238E27FC236}">
                <a16:creationId xmlns:a16="http://schemas.microsoft.com/office/drawing/2014/main" id="{E5FC4050-B21D-33DE-65DF-1B0FDE4ED43D}"/>
              </a:ext>
            </a:extLst>
          </p:cNvPr>
          <p:cNvCxnSpPr>
            <a:cxnSpLocks/>
            <a:stCxn id="36" idx="6"/>
            <a:endCxn id="24" idx="3"/>
          </p:cNvCxnSpPr>
          <p:nvPr/>
        </p:nvCxnSpPr>
        <p:spPr>
          <a:xfrm flipV="1">
            <a:off x="9749794" y="4078132"/>
            <a:ext cx="343018" cy="136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76">
            <a:extLst>
              <a:ext uri="{FF2B5EF4-FFF2-40B4-BE49-F238E27FC236}">
                <a16:creationId xmlns:a16="http://schemas.microsoft.com/office/drawing/2014/main" id="{67F7D8FC-8F4C-1033-171B-6DFE44A54FB9}"/>
              </a:ext>
            </a:extLst>
          </p:cNvPr>
          <p:cNvCxnSpPr>
            <a:cxnSpLocks/>
          </p:cNvCxnSpPr>
          <p:nvPr/>
        </p:nvCxnSpPr>
        <p:spPr>
          <a:xfrm flipH="1">
            <a:off x="7872506" y="3267136"/>
            <a:ext cx="721161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79">
            <a:extLst>
              <a:ext uri="{FF2B5EF4-FFF2-40B4-BE49-F238E27FC236}">
                <a16:creationId xmlns:a16="http://schemas.microsoft.com/office/drawing/2014/main" id="{0CBBEB5B-257D-E877-6D3E-24A31A64C349}"/>
              </a:ext>
            </a:extLst>
          </p:cNvPr>
          <p:cNvCxnSpPr>
            <a:cxnSpLocks/>
          </p:cNvCxnSpPr>
          <p:nvPr/>
        </p:nvCxnSpPr>
        <p:spPr>
          <a:xfrm flipH="1">
            <a:off x="8923867" y="4214404"/>
            <a:ext cx="4957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81">
            <a:extLst>
              <a:ext uri="{FF2B5EF4-FFF2-40B4-BE49-F238E27FC236}">
                <a16:creationId xmlns:a16="http://schemas.microsoft.com/office/drawing/2014/main" id="{88CC569D-ECE9-54A4-F14C-8675FF84C6E5}"/>
              </a:ext>
            </a:extLst>
          </p:cNvPr>
          <p:cNvSpPr/>
          <p:nvPr/>
        </p:nvSpPr>
        <p:spPr>
          <a:xfrm>
            <a:off x="9419594" y="4053039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Oval 87">
            <a:extLst>
              <a:ext uri="{FF2B5EF4-FFF2-40B4-BE49-F238E27FC236}">
                <a16:creationId xmlns:a16="http://schemas.microsoft.com/office/drawing/2014/main" id="{EC64B11F-E57C-4CEC-D51E-5FE9BB98F759}"/>
              </a:ext>
            </a:extLst>
          </p:cNvPr>
          <p:cNvSpPr/>
          <p:nvPr/>
        </p:nvSpPr>
        <p:spPr>
          <a:xfrm>
            <a:off x="7366000" y="1253067"/>
            <a:ext cx="3716867" cy="336549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88">
            <a:extLst>
              <a:ext uri="{FF2B5EF4-FFF2-40B4-BE49-F238E27FC236}">
                <a16:creationId xmlns:a16="http://schemas.microsoft.com/office/drawing/2014/main" id="{1FFE66CB-041E-DD0F-8CD1-AB81B641DE34}"/>
              </a:ext>
            </a:extLst>
          </p:cNvPr>
          <p:cNvSpPr txBox="1"/>
          <p:nvPr/>
        </p:nvSpPr>
        <p:spPr>
          <a:xfrm>
            <a:off x="8657206" y="942128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1-core</a:t>
            </a:r>
          </a:p>
        </p:txBody>
      </p:sp>
      <p:sp>
        <p:nvSpPr>
          <p:cNvPr id="39" name="TextBox 89">
            <a:extLst>
              <a:ext uri="{FF2B5EF4-FFF2-40B4-BE49-F238E27FC236}">
                <a16:creationId xmlns:a16="http://schemas.microsoft.com/office/drawing/2014/main" id="{4272148F-32F4-6FC3-DB7A-EE3F1731C924}"/>
              </a:ext>
            </a:extLst>
          </p:cNvPr>
          <p:cNvSpPr txBox="1"/>
          <p:nvPr/>
        </p:nvSpPr>
        <p:spPr>
          <a:xfrm>
            <a:off x="8871049" y="1266119"/>
            <a:ext cx="11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2-core</a:t>
            </a: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1B149E8F-CD07-ED2D-4C94-42F676C074B7}"/>
              </a:ext>
            </a:extLst>
          </p:cNvPr>
          <p:cNvSpPr txBox="1"/>
          <p:nvPr/>
        </p:nvSpPr>
        <p:spPr>
          <a:xfrm>
            <a:off x="8827411" y="3523128"/>
            <a:ext cx="9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3-core</a:t>
            </a:r>
          </a:p>
        </p:txBody>
      </p:sp>
      <p:sp>
        <p:nvSpPr>
          <p:cNvPr id="41" name="Oval 94">
            <a:extLst>
              <a:ext uri="{FF2B5EF4-FFF2-40B4-BE49-F238E27FC236}">
                <a16:creationId xmlns:a16="http://schemas.microsoft.com/office/drawing/2014/main" id="{7011A1C6-E025-DC08-E28C-D61E4AA7DE93}"/>
              </a:ext>
            </a:extLst>
          </p:cNvPr>
          <p:cNvSpPr/>
          <p:nvPr/>
        </p:nvSpPr>
        <p:spPr>
          <a:xfrm>
            <a:off x="8948318" y="4918057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2" name="Oval 97">
            <a:extLst>
              <a:ext uri="{FF2B5EF4-FFF2-40B4-BE49-F238E27FC236}">
                <a16:creationId xmlns:a16="http://schemas.microsoft.com/office/drawing/2014/main" id="{3D4A1F00-FF21-2E88-77EE-C10BEFF971E3}"/>
              </a:ext>
            </a:extLst>
          </p:cNvPr>
          <p:cNvSpPr/>
          <p:nvPr/>
        </p:nvSpPr>
        <p:spPr>
          <a:xfrm>
            <a:off x="8938606" y="5419736"/>
            <a:ext cx="330200" cy="32273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101">
            <a:extLst>
              <a:ext uri="{FF2B5EF4-FFF2-40B4-BE49-F238E27FC236}">
                <a16:creationId xmlns:a16="http://schemas.microsoft.com/office/drawing/2014/main" id="{5271E9C1-C208-CBDC-0DAB-A13A55032F03}"/>
              </a:ext>
            </a:extLst>
          </p:cNvPr>
          <p:cNvSpPr/>
          <p:nvPr/>
        </p:nvSpPr>
        <p:spPr>
          <a:xfrm>
            <a:off x="8938606" y="5921416"/>
            <a:ext cx="330200" cy="3227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102">
            <a:extLst>
              <a:ext uri="{FF2B5EF4-FFF2-40B4-BE49-F238E27FC236}">
                <a16:creationId xmlns:a16="http://schemas.microsoft.com/office/drawing/2014/main" id="{D9CACF37-EF0D-58E0-0CDA-5F17C6B54389}"/>
              </a:ext>
            </a:extLst>
          </p:cNvPr>
          <p:cNvSpPr txBox="1"/>
          <p:nvPr/>
        </p:nvSpPr>
        <p:spPr>
          <a:xfrm>
            <a:off x="9567917" y="4862423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1</a:t>
            </a:r>
          </a:p>
        </p:txBody>
      </p:sp>
      <p:sp>
        <p:nvSpPr>
          <p:cNvPr id="45" name="TextBox 103">
            <a:extLst>
              <a:ext uri="{FF2B5EF4-FFF2-40B4-BE49-F238E27FC236}">
                <a16:creationId xmlns:a16="http://schemas.microsoft.com/office/drawing/2014/main" id="{58BA5AE9-1AA2-3D3F-8FCC-944F8E7137DE}"/>
              </a:ext>
            </a:extLst>
          </p:cNvPr>
          <p:cNvSpPr txBox="1"/>
          <p:nvPr/>
        </p:nvSpPr>
        <p:spPr>
          <a:xfrm>
            <a:off x="9567918" y="5380794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2</a:t>
            </a:r>
          </a:p>
        </p:txBody>
      </p:sp>
      <p:sp>
        <p:nvSpPr>
          <p:cNvPr id="46" name="TextBox 104">
            <a:extLst>
              <a:ext uri="{FF2B5EF4-FFF2-40B4-BE49-F238E27FC236}">
                <a16:creationId xmlns:a16="http://schemas.microsoft.com/office/drawing/2014/main" id="{D049B680-9456-92B6-BA95-48EFF89E2F07}"/>
              </a:ext>
            </a:extLst>
          </p:cNvPr>
          <p:cNvSpPr txBox="1"/>
          <p:nvPr/>
        </p:nvSpPr>
        <p:spPr>
          <a:xfrm>
            <a:off x="9567918" y="5898115"/>
            <a:ext cx="171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number 3</a:t>
            </a:r>
          </a:p>
        </p:txBody>
      </p:sp>
      <p:cxnSp>
        <p:nvCxnSpPr>
          <p:cNvPr id="47" name="Straight Connector 67">
            <a:extLst>
              <a:ext uri="{FF2B5EF4-FFF2-40B4-BE49-F238E27FC236}">
                <a16:creationId xmlns:a16="http://schemas.microsoft.com/office/drawing/2014/main" id="{4685E2E5-9321-B62D-90B1-B85ADAA88796}"/>
              </a:ext>
            </a:extLst>
          </p:cNvPr>
          <p:cNvCxnSpPr>
            <a:cxnSpLocks/>
            <a:stCxn id="23" idx="1"/>
            <a:endCxn id="21" idx="6"/>
          </p:cNvCxnSpPr>
          <p:nvPr/>
        </p:nvCxnSpPr>
        <p:spPr>
          <a:xfrm flipH="1" flipV="1">
            <a:off x="10103722" y="2081527"/>
            <a:ext cx="556357" cy="79454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3">
            <a:extLst>
              <a:ext uri="{FF2B5EF4-FFF2-40B4-BE49-F238E27FC236}">
                <a16:creationId xmlns:a16="http://schemas.microsoft.com/office/drawing/2014/main" id="{6109E38F-8F31-328B-E5EB-9BC7BF63173C}"/>
              </a:ext>
            </a:extLst>
          </p:cNvPr>
          <p:cNvSpPr/>
          <p:nvPr/>
        </p:nvSpPr>
        <p:spPr>
          <a:xfrm>
            <a:off x="10614106" y="2825988"/>
            <a:ext cx="330200" cy="3227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9" name="Straight Connector 53">
            <a:extLst>
              <a:ext uri="{FF2B5EF4-FFF2-40B4-BE49-F238E27FC236}">
                <a16:creationId xmlns:a16="http://schemas.microsoft.com/office/drawing/2014/main" id="{FA0E1DC8-D080-2468-10CE-82DF45D75A65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9938622" y="2242892"/>
            <a:ext cx="0" cy="5859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AFCD12F-0CB1-E946-F0C8-A7C6FE36B02F}"/>
              </a:ext>
            </a:extLst>
          </p:cNvPr>
          <p:cNvSpPr/>
          <p:nvPr/>
        </p:nvSpPr>
        <p:spPr>
          <a:xfrm>
            <a:off x="3066360" y="2023533"/>
            <a:ext cx="2561764" cy="10822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E81A40-5135-B077-62E6-83D9F8D36C7A}"/>
                  </a:ext>
                </a:extLst>
              </p:cNvPr>
              <p:cNvSpPr txBox="1"/>
              <p:nvPr/>
            </p:nvSpPr>
            <p:spPr>
              <a:xfrm>
                <a:off x="3096174" y="2160039"/>
                <a:ext cx="1598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E81A40-5135-B077-62E6-83D9F8D36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74" y="2160039"/>
                <a:ext cx="15982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527AC9-69F5-5A33-6880-DF0BBFACA23F}"/>
                  </a:ext>
                </a:extLst>
              </p:cNvPr>
              <p:cNvSpPr txBox="1"/>
              <p:nvPr/>
            </p:nvSpPr>
            <p:spPr>
              <a:xfrm>
                <a:off x="3050004" y="2616423"/>
                <a:ext cx="2594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527AC9-69F5-5A33-6880-DF0BBFACA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04" y="2616423"/>
                <a:ext cx="25944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F443E44-EF7E-0020-EFDE-AAC1A217F464}"/>
              </a:ext>
            </a:extLst>
          </p:cNvPr>
          <p:cNvSpPr/>
          <p:nvPr/>
        </p:nvSpPr>
        <p:spPr>
          <a:xfrm>
            <a:off x="3070593" y="3711264"/>
            <a:ext cx="2561764" cy="11059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8A8994A-07EB-2A9B-DAAF-1F853CE43145}"/>
                  </a:ext>
                </a:extLst>
              </p:cNvPr>
              <p:cNvSpPr txBox="1"/>
              <p:nvPr/>
            </p:nvSpPr>
            <p:spPr>
              <a:xfrm>
                <a:off x="3229705" y="3788813"/>
                <a:ext cx="1598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8A8994A-07EB-2A9B-DAAF-1F853CE43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05" y="3788813"/>
                <a:ext cx="15982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BCBEC6-E453-B2F0-5897-3C96C0AAFD99}"/>
                  </a:ext>
                </a:extLst>
              </p:cNvPr>
              <p:cNvSpPr txBox="1"/>
              <p:nvPr/>
            </p:nvSpPr>
            <p:spPr>
              <a:xfrm>
                <a:off x="3040779" y="4330279"/>
                <a:ext cx="1976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BCBEC6-E453-B2F0-5897-3C96C0AA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79" y="4330279"/>
                <a:ext cx="19760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D6680F11-B2ED-3AB7-35FB-1ED79D0C6103}"/>
              </a:ext>
            </a:extLst>
          </p:cNvPr>
          <p:cNvSpPr txBox="1"/>
          <p:nvPr/>
        </p:nvSpPr>
        <p:spPr>
          <a:xfrm>
            <a:off x="1343864" y="2292431"/>
            <a:ext cx="158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Traversal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3976A-6DD5-9A9E-3B29-006CF6AFED44}"/>
              </a:ext>
            </a:extLst>
          </p:cNvPr>
          <p:cNvSpPr txBox="1"/>
          <p:nvPr/>
        </p:nvSpPr>
        <p:spPr>
          <a:xfrm>
            <a:off x="1458675" y="3878988"/>
            <a:ext cx="14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Order</a:t>
            </a:r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058412-1382-F7F8-83EE-020A177AF373}"/>
                  </a:ext>
                </a:extLst>
              </p:cNvPr>
              <p:cNvSpPr txBox="1"/>
              <p:nvPr/>
            </p:nvSpPr>
            <p:spPr>
              <a:xfrm>
                <a:off x="1458675" y="5079348"/>
                <a:ext cx="559927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/>
                  <a:t>-order for vertices with core number 1</a:t>
                </a:r>
              </a:p>
              <a:p>
                <a:pPr algn="ctr"/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058412-1382-F7F8-83EE-020A177AF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75" y="5079348"/>
                <a:ext cx="5599271" cy="830997"/>
              </a:xfrm>
              <a:prstGeom prst="rect">
                <a:avLst/>
              </a:prstGeom>
              <a:blipFill>
                <a:blip r:embed="rId6"/>
                <a:stretch>
                  <a:fillRect l="-326" t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Up 5">
            <a:extLst>
              <a:ext uri="{FF2B5EF4-FFF2-40B4-BE49-F238E27FC236}">
                <a16:creationId xmlns:a16="http://schemas.microsoft.com/office/drawing/2014/main" id="{EF05C589-2F63-C9E3-EDD7-D4B9ED81420B}"/>
              </a:ext>
            </a:extLst>
          </p:cNvPr>
          <p:cNvSpPr/>
          <p:nvPr/>
        </p:nvSpPr>
        <p:spPr>
          <a:xfrm>
            <a:off x="4897998" y="5898130"/>
            <a:ext cx="118879" cy="32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44305-9C22-8655-2F9F-30F83D214261}"/>
                  </a:ext>
                </a:extLst>
              </p:cNvPr>
              <p:cNvSpPr txBox="1"/>
              <p:nvPr/>
            </p:nvSpPr>
            <p:spPr>
              <a:xfrm>
                <a:off x="4951378" y="5921416"/>
                <a:ext cx="3274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Traverse vertices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-order</a:t>
                </a:r>
                <a:r>
                  <a:rPr lang="en-CA" altLang="zh-CN" dirty="0"/>
                  <a:t> from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altLang="zh-CN" dirty="0"/>
                  <a:t>, so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altLang="zh-CN" dirty="0"/>
                  <a:t>,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altLang="zh-CN" dirty="0"/>
                  <a:t>, </a:t>
                </a:r>
                <a14:m>
                  <m:oMath xmlns:m="http://schemas.openxmlformats.org/officeDocument/2006/math">
                    <m:r>
                      <a:rPr lang="en-CA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altLang="zh-CN" dirty="0"/>
                  <a:t> are omitted</a:t>
                </a:r>
                <a:endParaRPr lang="en-US" altLang="zh-CN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44305-9C22-8655-2F9F-30F83D21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378" y="5921416"/>
                <a:ext cx="3274232" cy="646331"/>
              </a:xfrm>
              <a:prstGeom prst="rect">
                <a:avLst/>
              </a:prstGeom>
              <a:blipFill>
                <a:blip r:embed="rId7"/>
                <a:stretch>
                  <a:fillRect l="-1544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CAFCB5-95DB-6FF9-3EB4-90F4E54884BB}"/>
              </a:ext>
            </a:extLst>
          </p:cNvPr>
          <p:cNvCxnSpPr>
            <a:cxnSpLocks/>
          </p:cNvCxnSpPr>
          <p:nvPr/>
        </p:nvCxnSpPr>
        <p:spPr>
          <a:xfrm>
            <a:off x="651971" y="3423479"/>
            <a:ext cx="6568919" cy="5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3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2326</Words>
  <Application>Microsoft Macintosh PowerPoint</Application>
  <PresentationFormat>Widescreen</PresentationFormat>
  <Paragraphs>390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CMR12</vt:lpstr>
      <vt:lpstr>等线</vt:lpstr>
      <vt:lpstr>等线 Light</vt:lpstr>
      <vt:lpstr>Arial</vt:lpstr>
      <vt:lpstr>Cambria Math</vt:lpstr>
      <vt:lpstr>Office Theme</vt:lpstr>
      <vt:lpstr>Parallel k-Core Maintenance in Dynamic Graphs</vt:lpstr>
      <vt:lpstr>Motivation</vt:lpstr>
      <vt:lpstr>Graph Analytics</vt:lpstr>
      <vt:lpstr>k-Core Decomposition</vt:lpstr>
      <vt:lpstr>Applications in Economy</vt:lpstr>
      <vt:lpstr>Dynamic Graphs</vt:lpstr>
      <vt:lpstr>k-Core Maintenance </vt:lpstr>
      <vt:lpstr>Sequential k-Core Maintenance Algorithms</vt:lpstr>
      <vt:lpstr>Order vs Traversal</vt:lpstr>
      <vt:lpstr>Parallel k-Core Maintenance</vt:lpstr>
      <vt:lpstr>Studies of k-Core Maintenance </vt:lpstr>
      <vt:lpstr>Time Complexity</vt:lpstr>
      <vt:lpstr>Tested Graphs</vt:lpstr>
      <vt:lpstr>The Core Number Distribution of Vertices</vt:lpstr>
      <vt:lpstr>PowerPoint Presentation</vt:lpstr>
      <vt:lpstr>PowerPoint Presentation</vt:lpstr>
      <vt:lpstr>Summary and Future Work</vt:lpstr>
      <vt:lpstr>Reference</vt:lpstr>
      <vt:lpstr>PowerPoint Presentation</vt:lpstr>
      <vt:lpstr>Applications in Ecology</vt:lpstr>
      <vt:lpstr>Applications in Social Networks</vt:lpstr>
      <vt:lpstr>Applications on Analyzing Internet Networks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Bin Guo</cp:lastModifiedBy>
  <cp:revision>1</cp:revision>
  <dcterms:created xsi:type="dcterms:W3CDTF">2021-10-18T13:45:35Z</dcterms:created>
  <dcterms:modified xsi:type="dcterms:W3CDTF">2023-08-02T16:22:22Z</dcterms:modified>
</cp:coreProperties>
</file>